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Default Extension="png" ContentType="image/png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6" r:id="rId8"/>
    <p:sldId id="265" r:id="rId9"/>
    <p:sldId id="261" r:id="rId10"/>
    <p:sldId id="262" r:id="rId11"/>
    <p:sldId id="267" r:id="rId12"/>
    <p:sldId id="263" r:id="rId13"/>
  </p:sldIdLst>
  <p:sldSz cx="9144000" cy="6858000" type="screen4x3"/>
  <p:notesSz cx="6858000" cy="9144000"/>
  <p:embeddedFontLst>
    <p:embeddedFont>
      <p:font typeface="Malgun Gothic" pitchFamily="34" charset="-127"/>
      <p:regular r:id="rId14"/>
      <p:bold r:id="rId15"/>
    </p:embeddedFont>
    <p:embeddedFont>
      <p:font typeface="華康竹風體W4(P)" pitchFamily="66" charset="-120"/>
      <p:regular r:id="rId16"/>
    </p:embeddedFont>
    <p:embeddedFont>
      <p:font typeface="Wingdings 2" pitchFamily="18" charset="2"/>
      <p:regular r:id="rId17"/>
    </p:embeddedFont>
    <p:embeddedFont>
      <p:font typeface="文鼎勘亭流" pitchFamily="49" charset="-120"/>
      <p:regular r:id="rId18"/>
    </p:embeddedFont>
    <p:embeddedFont>
      <p:font typeface="華康華綜體W5(P)" pitchFamily="34" charset="-120"/>
      <p:regular r:id="rId19"/>
    </p:embeddedFont>
    <p:embeddedFont>
      <p:font typeface="文鼎ＰＯＰ－４" pitchFamily="49" charset="-120"/>
      <p:regular r:id="rId20"/>
    </p:embeddedFont>
  </p:embeddedFontLst>
  <p:custDataLst>
    <p:tags r:id="rId21"/>
  </p:custDataLst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FFDDDD"/>
    <a:srgbClr val="422767"/>
    <a:srgbClr val="000066"/>
    <a:srgbClr val="660066"/>
    <a:srgbClr val="663300"/>
    <a:srgbClr val="996633"/>
    <a:srgbClr val="996600"/>
    <a:srgbClr val="CC99FF"/>
    <a:srgbClr val="FFFF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20" y="-3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B174D7-8AB7-46FF-B0D2-FB757BAD4EB5}" type="doc">
      <dgm:prSet loTypeId="urn:diagrams.loki3.com/BracketList+Icon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B864B695-588B-43C4-B1DC-0ED891738D20}">
      <dgm:prSet phldrT="[文字]" custT="1"/>
      <dgm:spPr/>
      <dgm:t>
        <a:bodyPr/>
        <a:lstStyle/>
        <a:p>
          <a:r>
            <a:rPr lang="zh-TW" altLang="en-US" sz="2800" dirty="0" smtClean="0"/>
            <a:t>課程設計理念</a:t>
          </a:r>
          <a:endParaRPr lang="zh-TW" altLang="en-US" sz="2800" dirty="0"/>
        </a:p>
      </dgm:t>
    </dgm:pt>
    <dgm:pt modelId="{7ADAD2DF-A687-40C0-9B5B-F57EEFAABBAC}" type="parTrans" cxnId="{E2499FA8-F3F1-481A-97BD-EC782092FB43}">
      <dgm:prSet/>
      <dgm:spPr/>
      <dgm:t>
        <a:bodyPr/>
        <a:lstStyle/>
        <a:p>
          <a:endParaRPr lang="zh-TW" altLang="en-US"/>
        </a:p>
      </dgm:t>
    </dgm:pt>
    <dgm:pt modelId="{2A5A7B1C-0AAE-447A-904E-78DAFB512EE4}" type="sibTrans" cxnId="{E2499FA8-F3F1-481A-97BD-EC782092FB43}">
      <dgm:prSet/>
      <dgm:spPr/>
      <dgm:t>
        <a:bodyPr/>
        <a:lstStyle/>
        <a:p>
          <a:endParaRPr lang="zh-TW" altLang="en-US"/>
        </a:p>
      </dgm:t>
    </dgm:pt>
    <dgm:pt modelId="{4CB9DAD5-6BEB-4185-AEA5-F7E669861D1D}">
      <dgm:prSet phldrT="[文字]" custT="1"/>
      <dgm:spPr/>
      <dgm:t>
        <a:bodyPr/>
        <a:lstStyle/>
        <a:p>
          <a:r>
            <a:rPr lang="zh-TW" altLang="en-US" sz="2800" dirty="0" smtClean="0"/>
            <a:t>「全國法規資料庫」之介紹及使用</a:t>
          </a:r>
          <a:endParaRPr lang="zh-TW" altLang="en-US" sz="2800" dirty="0"/>
        </a:p>
      </dgm:t>
    </dgm:pt>
    <dgm:pt modelId="{A266C11C-9E45-41C7-AD5D-EB1BAA514EE9}" type="parTrans" cxnId="{8CEAF232-4E5C-4743-9853-D8428EC98E96}">
      <dgm:prSet/>
      <dgm:spPr/>
      <dgm:t>
        <a:bodyPr/>
        <a:lstStyle/>
        <a:p>
          <a:endParaRPr lang="zh-TW" altLang="en-US"/>
        </a:p>
      </dgm:t>
    </dgm:pt>
    <dgm:pt modelId="{33894EA7-435B-4F59-BF11-635C324BAD11}" type="sibTrans" cxnId="{8CEAF232-4E5C-4743-9853-D8428EC98E96}">
      <dgm:prSet/>
      <dgm:spPr/>
      <dgm:t>
        <a:bodyPr/>
        <a:lstStyle/>
        <a:p>
          <a:endParaRPr lang="zh-TW" altLang="en-US"/>
        </a:p>
      </dgm:t>
    </dgm:pt>
    <dgm:pt modelId="{4DB1DAEE-1A06-4E62-B17D-E400FFBE54FD}">
      <dgm:prSet phldrT="[文字]" custT="1"/>
      <dgm:spPr/>
      <dgm:t>
        <a:bodyPr/>
        <a:lstStyle/>
        <a:p>
          <a:r>
            <a:rPr lang="zh-TW" altLang="en-US" sz="2800" dirty="0" smtClean="0"/>
            <a:t>認識毒品與學生活動</a:t>
          </a:r>
          <a:endParaRPr lang="zh-TW" altLang="en-US" sz="2800" dirty="0"/>
        </a:p>
      </dgm:t>
    </dgm:pt>
    <dgm:pt modelId="{D2C05467-B735-4B52-8BB7-A360245A6262}" type="parTrans" cxnId="{A837973C-797D-428D-9565-88322702BA82}">
      <dgm:prSet/>
      <dgm:spPr/>
      <dgm:t>
        <a:bodyPr/>
        <a:lstStyle/>
        <a:p>
          <a:endParaRPr lang="zh-TW" altLang="en-US"/>
        </a:p>
      </dgm:t>
    </dgm:pt>
    <dgm:pt modelId="{0D66EFB0-72D3-435E-A371-2403704B2DD1}" type="sibTrans" cxnId="{A837973C-797D-428D-9565-88322702BA82}">
      <dgm:prSet/>
      <dgm:spPr/>
      <dgm:t>
        <a:bodyPr/>
        <a:lstStyle/>
        <a:p>
          <a:endParaRPr lang="zh-TW" altLang="en-US"/>
        </a:p>
      </dgm:t>
    </dgm:pt>
    <dgm:pt modelId="{BACE3A8A-3F7A-45F0-A0D2-86A421322B5E}">
      <dgm:prSet phldrT="[文字]" custT="1"/>
      <dgm:spPr/>
      <dgm:t>
        <a:bodyPr/>
        <a:lstStyle/>
        <a:p>
          <a:r>
            <a:rPr lang="zh-TW" altLang="en-US" sz="2800" b="1" dirty="0" smtClean="0"/>
            <a:t>第二堂</a:t>
          </a:r>
          <a:endParaRPr lang="zh-TW" altLang="en-US" sz="2800" b="1" dirty="0"/>
        </a:p>
      </dgm:t>
    </dgm:pt>
    <dgm:pt modelId="{D8985CBF-1A39-4D57-BD8E-43B37233DFAE}" type="parTrans" cxnId="{6746E4C2-EAFC-40DB-9025-26F094658C78}">
      <dgm:prSet/>
      <dgm:spPr/>
      <dgm:t>
        <a:bodyPr/>
        <a:lstStyle/>
        <a:p>
          <a:endParaRPr lang="zh-TW" altLang="en-US"/>
        </a:p>
      </dgm:t>
    </dgm:pt>
    <dgm:pt modelId="{05869BE2-B4EE-4E6F-8FB2-88065989D3BE}" type="sibTrans" cxnId="{6746E4C2-EAFC-40DB-9025-26F094658C78}">
      <dgm:prSet/>
      <dgm:spPr/>
      <dgm:t>
        <a:bodyPr/>
        <a:lstStyle/>
        <a:p>
          <a:endParaRPr lang="zh-TW" altLang="en-US"/>
        </a:p>
      </dgm:t>
    </dgm:pt>
    <dgm:pt modelId="{29F75293-D1FA-4CDC-A170-C613037F5C3A}">
      <dgm:prSet phldrT="[文字]" custT="1"/>
      <dgm:spPr/>
      <dgm:t>
        <a:bodyPr/>
        <a:lstStyle/>
        <a:p>
          <a:r>
            <a:rPr lang="zh-TW" altLang="en-US" sz="2800" b="1" dirty="0" smtClean="0"/>
            <a:t>第一堂</a:t>
          </a:r>
          <a:endParaRPr lang="zh-TW" altLang="en-US" sz="2800" b="1" dirty="0"/>
        </a:p>
      </dgm:t>
    </dgm:pt>
    <dgm:pt modelId="{74024CAB-E915-410D-8ED1-8FDCF8A62BF2}" type="parTrans" cxnId="{C046A85B-C2CD-4550-AA4C-ECCA9360D3F6}">
      <dgm:prSet/>
      <dgm:spPr/>
      <dgm:t>
        <a:bodyPr/>
        <a:lstStyle/>
        <a:p>
          <a:endParaRPr lang="zh-TW" altLang="en-US"/>
        </a:p>
      </dgm:t>
    </dgm:pt>
    <dgm:pt modelId="{9A0F97E6-5A2D-4E77-B0B8-C940F7411656}" type="sibTrans" cxnId="{C046A85B-C2CD-4550-AA4C-ECCA9360D3F6}">
      <dgm:prSet/>
      <dgm:spPr/>
      <dgm:t>
        <a:bodyPr/>
        <a:lstStyle/>
        <a:p>
          <a:endParaRPr lang="zh-TW" altLang="en-US"/>
        </a:p>
      </dgm:t>
    </dgm:pt>
    <dgm:pt modelId="{33DB5174-3E7C-4DD9-A7D0-668C0D67FF20}">
      <dgm:prSet phldrT="[文字]" custT="1"/>
      <dgm:spPr/>
      <dgm:t>
        <a:bodyPr/>
        <a:lstStyle/>
        <a:p>
          <a:r>
            <a:rPr lang="zh-TW" altLang="en-US" sz="2800" dirty="0" smtClean="0"/>
            <a:t>情境大考驗－高校檢察官</a:t>
          </a:r>
          <a:endParaRPr lang="zh-TW" altLang="en-US" sz="2800" dirty="0"/>
        </a:p>
      </dgm:t>
    </dgm:pt>
    <dgm:pt modelId="{EB9CEE1A-D0C7-4358-82E4-045E752CF82C}" type="parTrans" cxnId="{F4C82682-EE18-4E42-856A-5933586CFD0F}">
      <dgm:prSet/>
      <dgm:spPr/>
      <dgm:t>
        <a:bodyPr/>
        <a:lstStyle/>
        <a:p>
          <a:endParaRPr lang="zh-TW" altLang="en-US"/>
        </a:p>
      </dgm:t>
    </dgm:pt>
    <dgm:pt modelId="{FB5CD8C7-7041-4C92-AF2B-E7892354B70F}" type="sibTrans" cxnId="{F4C82682-EE18-4E42-856A-5933586CFD0F}">
      <dgm:prSet/>
      <dgm:spPr/>
      <dgm:t>
        <a:bodyPr/>
        <a:lstStyle/>
        <a:p>
          <a:endParaRPr lang="zh-TW" altLang="en-US"/>
        </a:p>
      </dgm:t>
    </dgm:pt>
    <dgm:pt modelId="{5A6912FF-0FD6-4859-860D-16416A2EBBE8}">
      <dgm:prSet phldrT="[文字]" custT="1"/>
      <dgm:spPr/>
      <dgm:t>
        <a:bodyPr/>
        <a:lstStyle/>
        <a:p>
          <a:r>
            <a:rPr lang="zh-TW" altLang="en-US" sz="2800" dirty="0" smtClean="0"/>
            <a:t>不毒不悔－</a:t>
          </a:r>
          <a:r>
            <a:rPr lang="en-US" altLang="zh-TW" sz="2800" dirty="0" smtClean="0"/>
            <a:t>《</a:t>
          </a:r>
          <a:r>
            <a:rPr lang="zh-TW" altLang="en-US" sz="2800" dirty="0" smtClean="0"/>
            <a:t>門徒</a:t>
          </a:r>
          <a:r>
            <a:rPr lang="en-US" altLang="zh-TW" sz="2800" dirty="0" smtClean="0"/>
            <a:t>》</a:t>
          </a:r>
          <a:endParaRPr lang="zh-TW" altLang="en-US" sz="2800" dirty="0"/>
        </a:p>
      </dgm:t>
    </dgm:pt>
    <dgm:pt modelId="{EC145777-0F79-45E0-8B0F-1B195D68EE1E}" type="parTrans" cxnId="{AF6B7C89-C452-4FD3-9574-17525561DA84}">
      <dgm:prSet/>
      <dgm:spPr/>
      <dgm:t>
        <a:bodyPr/>
        <a:lstStyle/>
        <a:p>
          <a:endParaRPr lang="zh-TW" altLang="en-US"/>
        </a:p>
      </dgm:t>
    </dgm:pt>
    <dgm:pt modelId="{A992764C-68E6-4F50-AB6C-D360CCDD8C35}" type="sibTrans" cxnId="{AF6B7C89-C452-4FD3-9574-17525561DA84}">
      <dgm:prSet/>
      <dgm:spPr/>
      <dgm:t>
        <a:bodyPr/>
        <a:lstStyle/>
        <a:p>
          <a:endParaRPr lang="zh-TW" altLang="en-US"/>
        </a:p>
      </dgm:t>
    </dgm:pt>
    <dgm:pt modelId="{73BDD6CB-A1BB-46ED-B100-6A6D969AC758}" type="pres">
      <dgm:prSet presAssocID="{2FB174D7-8AB7-46FF-B0D2-FB757BAD4EB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91F8E6BD-C52D-40AE-A721-D1CCEBE885E9}" type="pres">
      <dgm:prSet presAssocID="{29F75293-D1FA-4CDC-A170-C613037F5C3A}" presName="linNode" presStyleCnt="0"/>
      <dgm:spPr/>
      <dgm:t>
        <a:bodyPr/>
        <a:lstStyle/>
        <a:p>
          <a:endParaRPr lang="zh-TW" altLang="en-US"/>
        </a:p>
      </dgm:t>
    </dgm:pt>
    <dgm:pt modelId="{3325FE10-B683-4D05-A658-56E67D7C5B50}" type="pres">
      <dgm:prSet presAssocID="{29F75293-D1FA-4CDC-A170-C613037F5C3A}" presName="parTx" presStyleLbl="revTx" presStyleIdx="0" presStyleCnt="2" custScaleX="67742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01504C-6550-432A-A8A4-B85973866434}" type="pres">
      <dgm:prSet presAssocID="{29F75293-D1FA-4CDC-A170-C613037F5C3A}" presName="bracket" presStyleLbl="parChTrans1D1" presStyleIdx="0" presStyleCnt="2"/>
      <dgm:spPr/>
      <dgm:t>
        <a:bodyPr/>
        <a:lstStyle/>
        <a:p>
          <a:endParaRPr lang="zh-TW" altLang="en-US"/>
        </a:p>
      </dgm:t>
    </dgm:pt>
    <dgm:pt modelId="{5FA681BC-63AC-4A59-AD3C-E55CC50708C7}" type="pres">
      <dgm:prSet presAssocID="{29F75293-D1FA-4CDC-A170-C613037F5C3A}" presName="spH" presStyleCnt="0"/>
      <dgm:spPr/>
      <dgm:t>
        <a:bodyPr/>
        <a:lstStyle/>
        <a:p>
          <a:endParaRPr lang="zh-TW" altLang="en-US"/>
        </a:p>
      </dgm:t>
    </dgm:pt>
    <dgm:pt modelId="{9397C4FA-B52F-4105-B51E-2A0AA29FBC91}" type="pres">
      <dgm:prSet presAssocID="{29F75293-D1FA-4CDC-A170-C613037F5C3A}" presName="desTx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85F7588-FF48-42EE-ACB8-4C1C8DDBE8C1}" type="pres">
      <dgm:prSet presAssocID="{9A0F97E6-5A2D-4E77-B0B8-C940F7411656}" presName="spV" presStyleCnt="0"/>
      <dgm:spPr/>
      <dgm:t>
        <a:bodyPr/>
        <a:lstStyle/>
        <a:p>
          <a:endParaRPr lang="zh-TW" altLang="en-US"/>
        </a:p>
      </dgm:t>
    </dgm:pt>
    <dgm:pt modelId="{E08C39A1-0717-490D-A7E1-92A278B219BB}" type="pres">
      <dgm:prSet presAssocID="{BACE3A8A-3F7A-45F0-A0D2-86A421322B5E}" presName="linNode" presStyleCnt="0"/>
      <dgm:spPr/>
      <dgm:t>
        <a:bodyPr/>
        <a:lstStyle/>
        <a:p>
          <a:endParaRPr lang="zh-TW" altLang="en-US"/>
        </a:p>
      </dgm:t>
    </dgm:pt>
    <dgm:pt modelId="{B52A4859-7646-465B-88C2-581402FD81DF}" type="pres">
      <dgm:prSet presAssocID="{BACE3A8A-3F7A-45F0-A0D2-86A421322B5E}" presName="parTx" presStyleLbl="revTx" presStyleIdx="1" presStyleCnt="2" custScaleX="7419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5866AC3-844A-4A4F-BC85-D11A79FB7AEB}" type="pres">
      <dgm:prSet presAssocID="{BACE3A8A-3F7A-45F0-A0D2-86A421322B5E}" presName="bracket" presStyleLbl="parChTrans1D1" presStyleIdx="1" presStyleCnt="2"/>
      <dgm:spPr/>
      <dgm:t>
        <a:bodyPr/>
        <a:lstStyle/>
        <a:p>
          <a:endParaRPr lang="zh-TW" altLang="en-US"/>
        </a:p>
      </dgm:t>
    </dgm:pt>
    <dgm:pt modelId="{35297CEC-6F5B-42D4-992C-49E414B245B2}" type="pres">
      <dgm:prSet presAssocID="{BACE3A8A-3F7A-45F0-A0D2-86A421322B5E}" presName="spH" presStyleCnt="0"/>
      <dgm:spPr/>
      <dgm:t>
        <a:bodyPr/>
        <a:lstStyle/>
        <a:p>
          <a:endParaRPr lang="zh-TW" altLang="en-US"/>
        </a:p>
      </dgm:t>
    </dgm:pt>
    <dgm:pt modelId="{C3974850-F7A8-414B-A726-740F9FA7C32A}" type="pres">
      <dgm:prSet presAssocID="{BACE3A8A-3F7A-45F0-A0D2-86A421322B5E}" presName="desT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837973C-797D-428D-9565-88322702BA82}" srcId="{29F75293-D1FA-4CDC-A170-C613037F5C3A}" destId="{4DB1DAEE-1A06-4E62-B17D-E400FFBE54FD}" srcOrd="2" destOrd="0" parTransId="{D2C05467-B735-4B52-8BB7-A360245A6262}" sibTransId="{0D66EFB0-72D3-435E-A371-2403704B2DD1}"/>
    <dgm:cxn modelId="{D721E896-8156-483D-A167-BC73464A29E0}" type="presOf" srcId="{29F75293-D1FA-4CDC-A170-C613037F5C3A}" destId="{3325FE10-B683-4D05-A658-56E67D7C5B50}" srcOrd="0" destOrd="0" presId="urn:diagrams.loki3.com/BracketList+Icon"/>
    <dgm:cxn modelId="{95693A0E-FEC7-44E4-9E0C-2619D71F4ED0}" type="presOf" srcId="{4CB9DAD5-6BEB-4185-AEA5-F7E669861D1D}" destId="{9397C4FA-B52F-4105-B51E-2A0AA29FBC91}" srcOrd="0" destOrd="1" presId="urn:diagrams.loki3.com/BracketList+Icon"/>
    <dgm:cxn modelId="{1D0AFCAB-E654-41C1-BBBD-91C809E2983A}" type="presOf" srcId="{BACE3A8A-3F7A-45F0-A0D2-86A421322B5E}" destId="{B52A4859-7646-465B-88C2-581402FD81DF}" srcOrd="0" destOrd="0" presId="urn:diagrams.loki3.com/BracketList+Icon"/>
    <dgm:cxn modelId="{3C93A84E-C896-4D9E-A768-658EA96ED300}" type="presOf" srcId="{4DB1DAEE-1A06-4E62-B17D-E400FFBE54FD}" destId="{9397C4FA-B52F-4105-B51E-2A0AA29FBC91}" srcOrd="0" destOrd="2" presId="urn:diagrams.loki3.com/BracketList+Icon"/>
    <dgm:cxn modelId="{F4C82682-EE18-4E42-856A-5933586CFD0F}" srcId="{BACE3A8A-3F7A-45F0-A0D2-86A421322B5E}" destId="{33DB5174-3E7C-4DD9-A7D0-668C0D67FF20}" srcOrd="0" destOrd="0" parTransId="{EB9CEE1A-D0C7-4358-82E4-045E752CF82C}" sibTransId="{FB5CD8C7-7041-4C92-AF2B-E7892354B70F}"/>
    <dgm:cxn modelId="{A3CF0ED4-DF64-4ECB-B4C9-F898A3C29AF5}" type="presOf" srcId="{33DB5174-3E7C-4DD9-A7D0-668C0D67FF20}" destId="{C3974850-F7A8-414B-A726-740F9FA7C32A}" srcOrd="0" destOrd="0" presId="urn:diagrams.loki3.com/BracketList+Icon"/>
    <dgm:cxn modelId="{AF6B7C89-C452-4FD3-9574-17525561DA84}" srcId="{BACE3A8A-3F7A-45F0-A0D2-86A421322B5E}" destId="{5A6912FF-0FD6-4859-860D-16416A2EBBE8}" srcOrd="1" destOrd="0" parTransId="{EC145777-0F79-45E0-8B0F-1B195D68EE1E}" sibTransId="{A992764C-68E6-4F50-AB6C-D360CCDD8C35}"/>
    <dgm:cxn modelId="{6746E4C2-EAFC-40DB-9025-26F094658C78}" srcId="{2FB174D7-8AB7-46FF-B0D2-FB757BAD4EB5}" destId="{BACE3A8A-3F7A-45F0-A0D2-86A421322B5E}" srcOrd="1" destOrd="0" parTransId="{D8985CBF-1A39-4D57-BD8E-43B37233DFAE}" sibTransId="{05869BE2-B4EE-4E6F-8FB2-88065989D3BE}"/>
    <dgm:cxn modelId="{8CEAF232-4E5C-4743-9853-D8428EC98E96}" srcId="{29F75293-D1FA-4CDC-A170-C613037F5C3A}" destId="{4CB9DAD5-6BEB-4185-AEA5-F7E669861D1D}" srcOrd="1" destOrd="0" parTransId="{A266C11C-9E45-41C7-AD5D-EB1BAA514EE9}" sibTransId="{33894EA7-435B-4F59-BF11-635C324BAD11}"/>
    <dgm:cxn modelId="{C046A85B-C2CD-4550-AA4C-ECCA9360D3F6}" srcId="{2FB174D7-8AB7-46FF-B0D2-FB757BAD4EB5}" destId="{29F75293-D1FA-4CDC-A170-C613037F5C3A}" srcOrd="0" destOrd="0" parTransId="{74024CAB-E915-410D-8ED1-8FDCF8A62BF2}" sibTransId="{9A0F97E6-5A2D-4E77-B0B8-C940F7411656}"/>
    <dgm:cxn modelId="{2156472E-7F2D-4E46-8473-DC81C1B29530}" type="presOf" srcId="{2FB174D7-8AB7-46FF-B0D2-FB757BAD4EB5}" destId="{73BDD6CB-A1BB-46ED-B100-6A6D969AC758}" srcOrd="0" destOrd="0" presId="urn:diagrams.loki3.com/BracketList+Icon"/>
    <dgm:cxn modelId="{FEA28558-4000-4AB8-B01A-338AE142AF1B}" type="presOf" srcId="{B864B695-588B-43C4-B1DC-0ED891738D20}" destId="{9397C4FA-B52F-4105-B51E-2A0AA29FBC91}" srcOrd="0" destOrd="0" presId="urn:diagrams.loki3.com/BracketList+Icon"/>
    <dgm:cxn modelId="{5D36539A-4DE3-46ED-8A79-F9B6F5959BE1}" type="presOf" srcId="{5A6912FF-0FD6-4859-860D-16416A2EBBE8}" destId="{C3974850-F7A8-414B-A726-740F9FA7C32A}" srcOrd="0" destOrd="1" presId="urn:diagrams.loki3.com/BracketList+Icon"/>
    <dgm:cxn modelId="{E2499FA8-F3F1-481A-97BD-EC782092FB43}" srcId="{29F75293-D1FA-4CDC-A170-C613037F5C3A}" destId="{B864B695-588B-43C4-B1DC-0ED891738D20}" srcOrd="0" destOrd="0" parTransId="{7ADAD2DF-A687-40C0-9B5B-F57EEFAABBAC}" sibTransId="{2A5A7B1C-0AAE-447A-904E-78DAFB512EE4}"/>
    <dgm:cxn modelId="{F38B5DE5-1188-45E9-B8E0-3E74DDA744D5}" type="presParOf" srcId="{73BDD6CB-A1BB-46ED-B100-6A6D969AC758}" destId="{91F8E6BD-C52D-40AE-A721-D1CCEBE885E9}" srcOrd="0" destOrd="0" presId="urn:diagrams.loki3.com/BracketList+Icon"/>
    <dgm:cxn modelId="{7DA22B5D-A4A5-4623-A3A6-69E14420F0C1}" type="presParOf" srcId="{91F8E6BD-C52D-40AE-A721-D1CCEBE885E9}" destId="{3325FE10-B683-4D05-A658-56E67D7C5B50}" srcOrd="0" destOrd="0" presId="urn:diagrams.loki3.com/BracketList+Icon"/>
    <dgm:cxn modelId="{57C2ABBC-9D8C-4383-A00D-CA7CAEE07069}" type="presParOf" srcId="{91F8E6BD-C52D-40AE-A721-D1CCEBE885E9}" destId="{5301504C-6550-432A-A8A4-B85973866434}" srcOrd="1" destOrd="0" presId="urn:diagrams.loki3.com/BracketList+Icon"/>
    <dgm:cxn modelId="{73744D5B-AE73-4DDD-9541-99DD28AACBAA}" type="presParOf" srcId="{91F8E6BD-C52D-40AE-A721-D1CCEBE885E9}" destId="{5FA681BC-63AC-4A59-AD3C-E55CC50708C7}" srcOrd="2" destOrd="0" presId="urn:diagrams.loki3.com/BracketList+Icon"/>
    <dgm:cxn modelId="{8F918A38-8AC8-4F47-9286-EAA3106B892F}" type="presParOf" srcId="{91F8E6BD-C52D-40AE-A721-D1CCEBE885E9}" destId="{9397C4FA-B52F-4105-B51E-2A0AA29FBC91}" srcOrd="3" destOrd="0" presId="urn:diagrams.loki3.com/BracketList+Icon"/>
    <dgm:cxn modelId="{E857A4F8-4C34-4AA9-BF85-B65AD2D06749}" type="presParOf" srcId="{73BDD6CB-A1BB-46ED-B100-6A6D969AC758}" destId="{C85F7588-FF48-42EE-ACB8-4C1C8DDBE8C1}" srcOrd="1" destOrd="0" presId="urn:diagrams.loki3.com/BracketList+Icon"/>
    <dgm:cxn modelId="{EEC49088-C5F0-4854-94D1-EFA10D2380DD}" type="presParOf" srcId="{73BDD6CB-A1BB-46ED-B100-6A6D969AC758}" destId="{E08C39A1-0717-490D-A7E1-92A278B219BB}" srcOrd="2" destOrd="0" presId="urn:diagrams.loki3.com/BracketList+Icon"/>
    <dgm:cxn modelId="{9522C332-6F18-4ABE-8C63-8CB364E47517}" type="presParOf" srcId="{E08C39A1-0717-490D-A7E1-92A278B219BB}" destId="{B52A4859-7646-465B-88C2-581402FD81DF}" srcOrd="0" destOrd="0" presId="urn:diagrams.loki3.com/BracketList+Icon"/>
    <dgm:cxn modelId="{CF98ED63-F41B-4644-BD73-EC98DC5A8535}" type="presParOf" srcId="{E08C39A1-0717-490D-A7E1-92A278B219BB}" destId="{35866AC3-844A-4A4F-BC85-D11A79FB7AEB}" srcOrd="1" destOrd="0" presId="urn:diagrams.loki3.com/BracketList+Icon"/>
    <dgm:cxn modelId="{20B8DCE0-1690-4D34-A222-7C69466752ED}" type="presParOf" srcId="{E08C39A1-0717-490D-A7E1-92A278B219BB}" destId="{35297CEC-6F5B-42D4-992C-49E414B245B2}" srcOrd="2" destOrd="0" presId="urn:diagrams.loki3.com/BracketList+Icon"/>
    <dgm:cxn modelId="{F7790610-A264-4337-8385-95941ADD0DDF}" type="presParOf" srcId="{E08C39A1-0717-490D-A7E1-92A278B219BB}" destId="{C3974850-F7A8-414B-A726-740F9FA7C32A}" srcOrd="3" destOrd="0" presId="urn:diagrams.loki3.com/BracketList+Icon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FB174D7-8AB7-46FF-B0D2-FB757BAD4EB5}" type="doc">
      <dgm:prSet loTypeId="urn:diagrams.loki3.com/BracketList+Icon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B864B695-588B-43C4-B1DC-0ED891738D20}">
      <dgm:prSet phldrT="[文字]" custT="1"/>
      <dgm:spPr>
        <a:solidFill>
          <a:srgbClr val="663300"/>
        </a:solidFill>
      </dgm:spPr>
      <dgm:t>
        <a:bodyPr/>
        <a:lstStyle/>
        <a:p>
          <a:r>
            <a:rPr lang="zh-TW" altLang="en-US" sz="2800" dirty="0" smtClean="0">
              <a:solidFill>
                <a:schemeClr val="bg1"/>
              </a:solidFill>
            </a:rPr>
            <a:t>以藝人吸毒案例作為切入點</a:t>
          </a:r>
          <a:endParaRPr lang="zh-TW" altLang="en-US" sz="2800" dirty="0">
            <a:solidFill>
              <a:schemeClr val="bg1"/>
            </a:solidFill>
          </a:endParaRPr>
        </a:p>
      </dgm:t>
    </dgm:pt>
    <dgm:pt modelId="{7ADAD2DF-A687-40C0-9B5B-F57EEFAABBAC}" type="parTrans" cxnId="{E2499FA8-F3F1-481A-97BD-EC782092FB43}">
      <dgm:prSet/>
      <dgm:spPr/>
      <dgm:t>
        <a:bodyPr/>
        <a:lstStyle/>
        <a:p>
          <a:endParaRPr lang="zh-TW" altLang="en-US"/>
        </a:p>
      </dgm:t>
    </dgm:pt>
    <dgm:pt modelId="{2A5A7B1C-0AAE-447A-904E-78DAFB512EE4}" type="sibTrans" cxnId="{E2499FA8-F3F1-481A-97BD-EC782092FB43}">
      <dgm:prSet/>
      <dgm:spPr/>
      <dgm:t>
        <a:bodyPr/>
        <a:lstStyle/>
        <a:p>
          <a:endParaRPr lang="zh-TW" altLang="en-US"/>
        </a:p>
      </dgm:t>
    </dgm:pt>
    <dgm:pt modelId="{BACE3A8A-3F7A-45F0-A0D2-86A421322B5E}">
      <dgm:prSet phldrT="[文字]" custT="1"/>
      <dgm:spPr/>
      <dgm:t>
        <a:bodyPr/>
        <a:lstStyle/>
        <a:p>
          <a:r>
            <a:rPr lang="zh-TW" altLang="en-US" sz="2800" b="1" dirty="0" smtClean="0"/>
            <a:t>第二堂</a:t>
          </a:r>
          <a:endParaRPr lang="zh-TW" altLang="en-US" sz="2800" b="1" dirty="0"/>
        </a:p>
      </dgm:t>
    </dgm:pt>
    <dgm:pt modelId="{D8985CBF-1A39-4D57-BD8E-43B37233DFAE}" type="parTrans" cxnId="{6746E4C2-EAFC-40DB-9025-26F094658C78}">
      <dgm:prSet/>
      <dgm:spPr/>
      <dgm:t>
        <a:bodyPr/>
        <a:lstStyle/>
        <a:p>
          <a:endParaRPr lang="zh-TW" altLang="en-US"/>
        </a:p>
      </dgm:t>
    </dgm:pt>
    <dgm:pt modelId="{05869BE2-B4EE-4E6F-8FB2-88065989D3BE}" type="sibTrans" cxnId="{6746E4C2-EAFC-40DB-9025-26F094658C78}">
      <dgm:prSet/>
      <dgm:spPr/>
      <dgm:t>
        <a:bodyPr/>
        <a:lstStyle/>
        <a:p>
          <a:endParaRPr lang="zh-TW" altLang="en-US"/>
        </a:p>
      </dgm:t>
    </dgm:pt>
    <dgm:pt modelId="{29F75293-D1FA-4CDC-A170-C613037F5C3A}">
      <dgm:prSet phldrT="[文字]" custT="1"/>
      <dgm:spPr/>
      <dgm:t>
        <a:bodyPr/>
        <a:lstStyle/>
        <a:p>
          <a:r>
            <a:rPr lang="zh-TW" altLang="en-US" sz="2800" b="1" dirty="0" smtClean="0"/>
            <a:t>第一堂</a:t>
          </a:r>
          <a:endParaRPr lang="zh-TW" altLang="en-US" sz="2800" b="1" dirty="0"/>
        </a:p>
      </dgm:t>
    </dgm:pt>
    <dgm:pt modelId="{74024CAB-E915-410D-8ED1-8FDCF8A62BF2}" type="parTrans" cxnId="{C046A85B-C2CD-4550-AA4C-ECCA9360D3F6}">
      <dgm:prSet/>
      <dgm:spPr/>
      <dgm:t>
        <a:bodyPr/>
        <a:lstStyle/>
        <a:p>
          <a:endParaRPr lang="zh-TW" altLang="en-US"/>
        </a:p>
      </dgm:t>
    </dgm:pt>
    <dgm:pt modelId="{9A0F97E6-5A2D-4E77-B0B8-C940F7411656}" type="sibTrans" cxnId="{C046A85B-C2CD-4550-AA4C-ECCA9360D3F6}">
      <dgm:prSet/>
      <dgm:spPr/>
      <dgm:t>
        <a:bodyPr/>
        <a:lstStyle/>
        <a:p>
          <a:endParaRPr lang="zh-TW" altLang="en-US"/>
        </a:p>
      </dgm:t>
    </dgm:pt>
    <dgm:pt modelId="{33DB5174-3E7C-4DD9-A7D0-668C0D67FF20}">
      <dgm:prSet phldrT="[文字]" custT="1"/>
      <dgm:spPr>
        <a:solidFill>
          <a:srgbClr val="422767"/>
        </a:solidFill>
      </dgm:spPr>
      <dgm:t>
        <a:bodyPr/>
        <a:lstStyle/>
        <a:p>
          <a:r>
            <a:rPr lang="zh-TW" altLang="en-US" sz="2800" dirty="0" smtClean="0">
              <a:solidFill>
                <a:schemeClr val="bg1"/>
              </a:solidFill>
            </a:rPr>
            <a:t>學生化身為檢察官，判斷毒品問題</a:t>
          </a:r>
          <a:endParaRPr lang="zh-TW" altLang="en-US" sz="2800" dirty="0">
            <a:solidFill>
              <a:schemeClr val="bg1"/>
            </a:solidFill>
          </a:endParaRPr>
        </a:p>
      </dgm:t>
    </dgm:pt>
    <dgm:pt modelId="{EB9CEE1A-D0C7-4358-82E4-045E752CF82C}" type="parTrans" cxnId="{F4C82682-EE18-4E42-856A-5933586CFD0F}">
      <dgm:prSet/>
      <dgm:spPr/>
      <dgm:t>
        <a:bodyPr/>
        <a:lstStyle/>
        <a:p>
          <a:endParaRPr lang="zh-TW" altLang="en-US"/>
        </a:p>
      </dgm:t>
    </dgm:pt>
    <dgm:pt modelId="{FB5CD8C7-7041-4C92-AF2B-E7892354B70F}" type="sibTrans" cxnId="{F4C82682-EE18-4E42-856A-5933586CFD0F}">
      <dgm:prSet/>
      <dgm:spPr/>
      <dgm:t>
        <a:bodyPr/>
        <a:lstStyle/>
        <a:p>
          <a:endParaRPr lang="zh-TW" altLang="en-US"/>
        </a:p>
      </dgm:t>
    </dgm:pt>
    <dgm:pt modelId="{9800C90C-ED08-4D46-A276-9A946D311CAE}">
      <dgm:prSet phldrT="[文字]" custT="1"/>
      <dgm:spPr>
        <a:solidFill>
          <a:srgbClr val="663300"/>
        </a:solidFill>
      </dgm:spPr>
      <dgm:t>
        <a:bodyPr/>
        <a:lstStyle/>
        <a:p>
          <a:r>
            <a:rPr lang="zh-TW" altLang="en-US" sz="2800" dirty="0" smtClean="0">
              <a:solidFill>
                <a:schemeClr val="bg1"/>
              </a:solidFill>
            </a:rPr>
            <a:t>接觸毒品所觸犯的社會規範</a:t>
          </a:r>
          <a:endParaRPr lang="zh-TW" altLang="en-US" sz="2800" dirty="0">
            <a:solidFill>
              <a:schemeClr val="bg1"/>
            </a:solidFill>
          </a:endParaRPr>
        </a:p>
      </dgm:t>
    </dgm:pt>
    <dgm:pt modelId="{CB116F1F-A101-49BB-A74F-84D9168D2FB6}" type="parTrans" cxnId="{16861110-DB35-4B8D-946E-91DD9E87E0BD}">
      <dgm:prSet/>
      <dgm:spPr/>
      <dgm:t>
        <a:bodyPr/>
        <a:lstStyle/>
        <a:p>
          <a:endParaRPr lang="zh-TW" altLang="en-US"/>
        </a:p>
      </dgm:t>
    </dgm:pt>
    <dgm:pt modelId="{18E4396D-B043-4C02-B482-F3E576D30E99}" type="sibTrans" cxnId="{16861110-DB35-4B8D-946E-91DD9E87E0BD}">
      <dgm:prSet/>
      <dgm:spPr/>
      <dgm:t>
        <a:bodyPr/>
        <a:lstStyle/>
        <a:p>
          <a:endParaRPr lang="zh-TW" altLang="en-US"/>
        </a:p>
      </dgm:t>
    </dgm:pt>
    <dgm:pt modelId="{0F0C8CAF-95B8-4724-940A-3BC27E4F8735}">
      <dgm:prSet phldrT="[文字]" custT="1"/>
      <dgm:spPr>
        <a:solidFill>
          <a:srgbClr val="663300"/>
        </a:solidFill>
      </dgm:spPr>
      <dgm:t>
        <a:bodyPr/>
        <a:lstStyle/>
        <a:p>
          <a:r>
            <a:rPr lang="zh-TW" altLang="en-US" sz="2800" dirty="0" smtClean="0">
              <a:solidFill>
                <a:schemeClr val="bg1"/>
              </a:solidFill>
            </a:rPr>
            <a:t>知己知彼，百毒不侵</a:t>
          </a:r>
          <a:endParaRPr lang="zh-TW" altLang="en-US" sz="2800" dirty="0">
            <a:solidFill>
              <a:schemeClr val="bg1"/>
            </a:solidFill>
          </a:endParaRPr>
        </a:p>
      </dgm:t>
    </dgm:pt>
    <dgm:pt modelId="{DFDE1188-167A-4633-8FF9-A42FCA49F120}" type="parTrans" cxnId="{CAB8A4AC-E950-41B7-A07F-125F8D7AB468}">
      <dgm:prSet/>
      <dgm:spPr/>
      <dgm:t>
        <a:bodyPr/>
        <a:lstStyle/>
        <a:p>
          <a:endParaRPr lang="zh-TW" altLang="en-US"/>
        </a:p>
      </dgm:t>
    </dgm:pt>
    <dgm:pt modelId="{65F5F252-764F-4F22-B644-A390906FCF4B}" type="sibTrans" cxnId="{CAB8A4AC-E950-41B7-A07F-125F8D7AB468}">
      <dgm:prSet/>
      <dgm:spPr/>
      <dgm:t>
        <a:bodyPr/>
        <a:lstStyle/>
        <a:p>
          <a:endParaRPr lang="zh-TW" altLang="en-US"/>
        </a:p>
      </dgm:t>
    </dgm:pt>
    <dgm:pt modelId="{455D98A5-869B-4331-9793-9BD7D981AACE}">
      <dgm:prSet phldrT="[文字]" custT="1"/>
      <dgm:spPr>
        <a:solidFill>
          <a:srgbClr val="663300"/>
        </a:solidFill>
      </dgm:spPr>
      <dgm:t>
        <a:bodyPr/>
        <a:lstStyle/>
        <a:p>
          <a:r>
            <a:rPr lang="zh-TW" altLang="en-US" sz="2800" dirty="0" smtClean="0">
              <a:solidFill>
                <a:schemeClr val="bg1"/>
              </a:solidFill>
            </a:rPr>
            <a:t>介紹「全國法規資料庫」</a:t>
          </a:r>
          <a:endParaRPr lang="zh-TW" altLang="en-US" sz="2800" dirty="0">
            <a:solidFill>
              <a:schemeClr val="bg1"/>
            </a:solidFill>
          </a:endParaRPr>
        </a:p>
      </dgm:t>
    </dgm:pt>
    <dgm:pt modelId="{6D32CD92-92EA-43AB-AB2C-D6419F8A0659}" type="parTrans" cxnId="{21F6C7B2-B94B-4B55-B094-7761E6FED5A5}">
      <dgm:prSet/>
      <dgm:spPr/>
      <dgm:t>
        <a:bodyPr/>
        <a:lstStyle/>
        <a:p>
          <a:endParaRPr lang="zh-TW" altLang="en-US"/>
        </a:p>
      </dgm:t>
    </dgm:pt>
    <dgm:pt modelId="{35F3E8ED-8189-46CF-9E7D-7D20E70BDEE3}" type="sibTrans" cxnId="{21F6C7B2-B94B-4B55-B094-7761E6FED5A5}">
      <dgm:prSet/>
      <dgm:spPr/>
      <dgm:t>
        <a:bodyPr/>
        <a:lstStyle/>
        <a:p>
          <a:endParaRPr lang="zh-TW" altLang="en-US"/>
        </a:p>
      </dgm:t>
    </dgm:pt>
    <dgm:pt modelId="{C70DD4D8-1BAE-4A9C-AD5E-8BD644388E05}">
      <dgm:prSet phldrT="[文字]" custT="1"/>
      <dgm:spPr>
        <a:solidFill>
          <a:srgbClr val="422767"/>
        </a:solidFill>
      </dgm:spPr>
      <dgm:t>
        <a:bodyPr/>
        <a:lstStyle/>
        <a:p>
          <a:r>
            <a:rPr lang="zh-TW" altLang="en-US" sz="2800" dirty="0" smtClean="0">
              <a:solidFill>
                <a:schemeClr val="bg1"/>
              </a:solidFill>
            </a:rPr>
            <a:t>生活是法律，法律是生活</a:t>
          </a:r>
          <a:endParaRPr lang="zh-TW" altLang="en-US" sz="2800" dirty="0">
            <a:solidFill>
              <a:schemeClr val="bg1"/>
            </a:solidFill>
          </a:endParaRPr>
        </a:p>
      </dgm:t>
    </dgm:pt>
    <dgm:pt modelId="{3C00546D-6083-4751-A34F-201C0CF87EA0}" type="parTrans" cxnId="{CB142E09-2B2B-4521-A629-00FA56CB2C0D}">
      <dgm:prSet/>
      <dgm:spPr/>
      <dgm:t>
        <a:bodyPr/>
        <a:lstStyle/>
        <a:p>
          <a:endParaRPr lang="zh-TW" altLang="en-US"/>
        </a:p>
      </dgm:t>
    </dgm:pt>
    <dgm:pt modelId="{38523722-5952-4567-8A8F-09361140235D}" type="sibTrans" cxnId="{CB142E09-2B2B-4521-A629-00FA56CB2C0D}">
      <dgm:prSet/>
      <dgm:spPr/>
      <dgm:t>
        <a:bodyPr/>
        <a:lstStyle/>
        <a:p>
          <a:endParaRPr lang="zh-TW" altLang="en-US"/>
        </a:p>
      </dgm:t>
    </dgm:pt>
    <dgm:pt modelId="{7E33A051-6BEA-4497-B878-638326AB5388}">
      <dgm:prSet phldrT="[文字]" custT="1"/>
      <dgm:spPr>
        <a:solidFill>
          <a:srgbClr val="422767"/>
        </a:solidFill>
      </dgm:spPr>
      <dgm:t>
        <a:bodyPr/>
        <a:lstStyle/>
        <a:p>
          <a:r>
            <a:rPr lang="zh-TW" altLang="en-US" sz="2800" dirty="0" smtClean="0">
              <a:solidFill>
                <a:schemeClr val="bg1"/>
              </a:solidFill>
            </a:rPr>
            <a:t>毒品碰不得，創造不毒不悔的青春</a:t>
          </a:r>
          <a:endParaRPr lang="zh-TW" altLang="en-US" sz="2800" dirty="0">
            <a:solidFill>
              <a:schemeClr val="bg1"/>
            </a:solidFill>
          </a:endParaRPr>
        </a:p>
      </dgm:t>
    </dgm:pt>
    <dgm:pt modelId="{C94AC03F-9D31-4ADE-B234-4566611936BB}" type="parTrans" cxnId="{45AA0580-B4C5-49B2-A350-0B82CF33FB13}">
      <dgm:prSet/>
      <dgm:spPr/>
      <dgm:t>
        <a:bodyPr/>
        <a:lstStyle/>
        <a:p>
          <a:endParaRPr lang="zh-TW" altLang="en-US"/>
        </a:p>
      </dgm:t>
    </dgm:pt>
    <dgm:pt modelId="{6C6C9C91-583E-4662-A906-8A5C956A98CC}" type="sibTrans" cxnId="{45AA0580-B4C5-49B2-A350-0B82CF33FB13}">
      <dgm:prSet/>
      <dgm:spPr/>
      <dgm:t>
        <a:bodyPr/>
        <a:lstStyle/>
        <a:p>
          <a:endParaRPr lang="zh-TW" altLang="en-US"/>
        </a:p>
      </dgm:t>
    </dgm:pt>
    <dgm:pt modelId="{73BDD6CB-A1BB-46ED-B100-6A6D969AC758}" type="pres">
      <dgm:prSet presAssocID="{2FB174D7-8AB7-46FF-B0D2-FB757BAD4EB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91F8E6BD-C52D-40AE-A721-D1CCEBE885E9}" type="pres">
      <dgm:prSet presAssocID="{29F75293-D1FA-4CDC-A170-C613037F5C3A}" presName="linNode" presStyleCnt="0"/>
      <dgm:spPr/>
      <dgm:t>
        <a:bodyPr/>
        <a:lstStyle/>
        <a:p>
          <a:endParaRPr lang="zh-TW" altLang="en-US"/>
        </a:p>
      </dgm:t>
    </dgm:pt>
    <dgm:pt modelId="{3325FE10-B683-4D05-A658-56E67D7C5B50}" type="pres">
      <dgm:prSet presAssocID="{29F75293-D1FA-4CDC-A170-C613037F5C3A}" presName="parTx" presStyleLbl="revTx" presStyleIdx="0" presStyleCnt="2" custScaleX="67742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01504C-6550-432A-A8A4-B85973866434}" type="pres">
      <dgm:prSet presAssocID="{29F75293-D1FA-4CDC-A170-C613037F5C3A}" presName="bracket" presStyleLbl="parChTrans1D1" presStyleIdx="0" presStyleCnt="2"/>
      <dgm:spPr/>
      <dgm:t>
        <a:bodyPr/>
        <a:lstStyle/>
        <a:p>
          <a:endParaRPr lang="zh-TW" altLang="en-US"/>
        </a:p>
      </dgm:t>
    </dgm:pt>
    <dgm:pt modelId="{5FA681BC-63AC-4A59-AD3C-E55CC50708C7}" type="pres">
      <dgm:prSet presAssocID="{29F75293-D1FA-4CDC-A170-C613037F5C3A}" presName="spH" presStyleCnt="0"/>
      <dgm:spPr/>
      <dgm:t>
        <a:bodyPr/>
        <a:lstStyle/>
        <a:p>
          <a:endParaRPr lang="zh-TW" altLang="en-US"/>
        </a:p>
      </dgm:t>
    </dgm:pt>
    <dgm:pt modelId="{9397C4FA-B52F-4105-B51E-2A0AA29FBC91}" type="pres">
      <dgm:prSet presAssocID="{29F75293-D1FA-4CDC-A170-C613037F5C3A}" presName="desTx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85F7588-FF48-42EE-ACB8-4C1C8DDBE8C1}" type="pres">
      <dgm:prSet presAssocID="{9A0F97E6-5A2D-4E77-B0B8-C940F7411656}" presName="spV" presStyleCnt="0"/>
      <dgm:spPr/>
      <dgm:t>
        <a:bodyPr/>
        <a:lstStyle/>
        <a:p>
          <a:endParaRPr lang="zh-TW" altLang="en-US"/>
        </a:p>
      </dgm:t>
    </dgm:pt>
    <dgm:pt modelId="{E08C39A1-0717-490D-A7E1-92A278B219BB}" type="pres">
      <dgm:prSet presAssocID="{BACE3A8A-3F7A-45F0-A0D2-86A421322B5E}" presName="linNode" presStyleCnt="0"/>
      <dgm:spPr/>
      <dgm:t>
        <a:bodyPr/>
        <a:lstStyle/>
        <a:p>
          <a:endParaRPr lang="zh-TW" altLang="en-US"/>
        </a:p>
      </dgm:t>
    </dgm:pt>
    <dgm:pt modelId="{B52A4859-7646-465B-88C2-581402FD81DF}" type="pres">
      <dgm:prSet presAssocID="{BACE3A8A-3F7A-45F0-A0D2-86A421322B5E}" presName="parTx" presStyleLbl="revTx" presStyleIdx="1" presStyleCnt="2" custScaleX="74194" custLinFactNeighborX="-2446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5866AC3-844A-4A4F-BC85-D11A79FB7AEB}" type="pres">
      <dgm:prSet presAssocID="{BACE3A8A-3F7A-45F0-A0D2-86A421322B5E}" presName="bracket" presStyleLbl="parChTrans1D1" presStyleIdx="1" presStyleCnt="2"/>
      <dgm:spPr/>
      <dgm:t>
        <a:bodyPr/>
        <a:lstStyle/>
        <a:p>
          <a:endParaRPr lang="zh-TW" altLang="en-US"/>
        </a:p>
      </dgm:t>
    </dgm:pt>
    <dgm:pt modelId="{35297CEC-6F5B-42D4-992C-49E414B245B2}" type="pres">
      <dgm:prSet presAssocID="{BACE3A8A-3F7A-45F0-A0D2-86A421322B5E}" presName="spH" presStyleCnt="0"/>
      <dgm:spPr/>
      <dgm:t>
        <a:bodyPr/>
        <a:lstStyle/>
        <a:p>
          <a:endParaRPr lang="zh-TW" altLang="en-US"/>
        </a:p>
      </dgm:t>
    </dgm:pt>
    <dgm:pt modelId="{C3974850-F7A8-414B-A726-740F9FA7C32A}" type="pres">
      <dgm:prSet presAssocID="{BACE3A8A-3F7A-45F0-A0D2-86A421322B5E}" presName="desT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20A841F-1295-4312-BF94-72F875F66888}" type="presOf" srcId="{29F75293-D1FA-4CDC-A170-C613037F5C3A}" destId="{3325FE10-B683-4D05-A658-56E67D7C5B50}" srcOrd="0" destOrd="0" presId="urn:diagrams.loki3.com/BracketList+Icon"/>
    <dgm:cxn modelId="{03C77529-BDC3-4017-A1B8-CDEE627CEA53}" type="presOf" srcId="{9800C90C-ED08-4D46-A276-9A946D311CAE}" destId="{9397C4FA-B52F-4105-B51E-2A0AA29FBC91}" srcOrd="0" destOrd="1" presId="urn:diagrams.loki3.com/BracketList+Icon"/>
    <dgm:cxn modelId="{54EF1229-57B1-42FB-84C4-4AA398BE480C}" type="presOf" srcId="{0F0C8CAF-95B8-4724-940A-3BC27E4F8735}" destId="{9397C4FA-B52F-4105-B51E-2A0AA29FBC91}" srcOrd="0" destOrd="3" presId="urn:diagrams.loki3.com/BracketList+Icon"/>
    <dgm:cxn modelId="{BE2D00FF-2126-40B7-92DE-2520ADD582D6}" type="presOf" srcId="{BACE3A8A-3F7A-45F0-A0D2-86A421322B5E}" destId="{B52A4859-7646-465B-88C2-581402FD81DF}" srcOrd="0" destOrd="0" presId="urn:diagrams.loki3.com/BracketList+Icon"/>
    <dgm:cxn modelId="{E2499FA8-F3F1-481A-97BD-EC782092FB43}" srcId="{29F75293-D1FA-4CDC-A170-C613037F5C3A}" destId="{B864B695-588B-43C4-B1DC-0ED891738D20}" srcOrd="0" destOrd="0" parTransId="{7ADAD2DF-A687-40C0-9B5B-F57EEFAABBAC}" sibTransId="{2A5A7B1C-0AAE-447A-904E-78DAFB512EE4}"/>
    <dgm:cxn modelId="{6746E4C2-EAFC-40DB-9025-26F094658C78}" srcId="{2FB174D7-8AB7-46FF-B0D2-FB757BAD4EB5}" destId="{BACE3A8A-3F7A-45F0-A0D2-86A421322B5E}" srcOrd="1" destOrd="0" parTransId="{D8985CBF-1A39-4D57-BD8E-43B37233DFAE}" sibTransId="{05869BE2-B4EE-4E6F-8FB2-88065989D3BE}"/>
    <dgm:cxn modelId="{9A3BA369-F600-4C48-81CC-07EF7576114F}" type="presOf" srcId="{C70DD4D8-1BAE-4A9C-AD5E-8BD644388E05}" destId="{C3974850-F7A8-414B-A726-740F9FA7C32A}" srcOrd="0" destOrd="1" presId="urn:diagrams.loki3.com/BracketList+Icon"/>
    <dgm:cxn modelId="{3FC4E881-E41A-419C-A1A7-BC2342AA6DF2}" type="presOf" srcId="{2FB174D7-8AB7-46FF-B0D2-FB757BAD4EB5}" destId="{73BDD6CB-A1BB-46ED-B100-6A6D969AC758}" srcOrd="0" destOrd="0" presId="urn:diagrams.loki3.com/BracketList+Icon"/>
    <dgm:cxn modelId="{9F8F8676-5710-4FF2-8389-BC0517B75066}" type="presOf" srcId="{7E33A051-6BEA-4497-B878-638326AB5388}" destId="{C3974850-F7A8-414B-A726-740F9FA7C32A}" srcOrd="0" destOrd="2" presId="urn:diagrams.loki3.com/BracketList+Icon"/>
    <dgm:cxn modelId="{EFEB88ED-BFDE-4260-9436-683FB8BB5E4F}" type="presOf" srcId="{455D98A5-869B-4331-9793-9BD7D981AACE}" destId="{9397C4FA-B52F-4105-B51E-2A0AA29FBC91}" srcOrd="0" destOrd="2" presId="urn:diagrams.loki3.com/BracketList+Icon"/>
    <dgm:cxn modelId="{384D52EC-BE03-4F29-AECA-4C58A7C8D91B}" type="presOf" srcId="{33DB5174-3E7C-4DD9-A7D0-668C0D67FF20}" destId="{C3974850-F7A8-414B-A726-740F9FA7C32A}" srcOrd="0" destOrd="0" presId="urn:diagrams.loki3.com/BracketList+Icon"/>
    <dgm:cxn modelId="{CB142E09-2B2B-4521-A629-00FA56CB2C0D}" srcId="{BACE3A8A-3F7A-45F0-A0D2-86A421322B5E}" destId="{C70DD4D8-1BAE-4A9C-AD5E-8BD644388E05}" srcOrd="1" destOrd="0" parTransId="{3C00546D-6083-4751-A34F-201C0CF87EA0}" sibTransId="{38523722-5952-4567-8A8F-09361140235D}"/>
    <dgm:cxn modelId="{F4C82682-EE18-4E42-856A-5933586CFD0F}" srcId="{BACE3A8A-3F7A-45F0-A0D2-86A421322B5E}" destId="{33DB5174-3E7C-4DD9-A7D0-668C0D67FF20}" srcOrd="0" destOrd="0" parTransId="{EB9CEE1A-D0C7-4358-82E4-045E752CF82C}" sibTransId="{FB5CD8C7-7041-4C92-AF2B-E7892354B70F}"/>
    <dgm:cxn modelId="{5EF2D70F-609F-4EBF-906E-D20AEB240F55}" type="presOf" srcId="{B864B695-588B-43C4-B1DC-0ED891738D20}" destId="{9397C4FA-B52F-4105-B51E-2A0AA29FBC91}" srcOrd="0" destOrd="0" presId="urn:diagrams.loki3.com/BracketList+Icon"/>
    <dgm:cxn modelId="{21F6C7B2-B94B-4B55-B094-7761E6FED5A5}" srcId="{29F75293-D1FA-4CDC-A170-C613037F5C3A}" destId="{455D98A5-869B-4331-9793-9BD7D981AACE}" srcOrd="2" destOrd="0" parTransId="{6D32CD92-92EA-43AB-AB2C-D6419F8A0659}" sibTransId="{35F3E8ED-8189-46CF-9E7D-7D20E70BDEE3}"/>
    <dgm:cxn modelId="{CAB8A4AC-E950-41B7-A07F-125F8D7AB468}" srcId="{29F75293-D1FA-4CDC-A170-C613037F5C3A}" destId="{0F0C8CAF-95B8-4724-940A-3BC27E4F8735}" srcOrd="3" destOrd="0" parTransId="{DFDE1188-167A-4633-8FF9-A42FCA49F120}" sibTransId="{65F5F252-764F-4F22-B644-A390906FCF4B}"/>
    <dgm:cxn modelId="{C046A85B-C2CD-4550-AA4C-ECCA9360D3F6}" srcId="{2FB174D7-8AB7-46FF-B0D2-FB757BAD4EB5}" destId="{29F75293-D1FA-4CDC-A170-C613037F5C3A}" srcOrd="0" destOrd="0" parTransId="{74024CAB-E915-410D-8ED1-8FDCF8A62BF2}" sibTransId="{9A0F97E6-5A2D-4E77-B0B8-C940F7411656}"/>
    <dgm:cxn modelId="{45AA0580-B4C5-49B2-A350-0B82CF33FB13}" srcId="{BACE3A8A-3F7A-45F0-A0D2-86A421322B5E}" destId="{7E33A051-6BEA-4497-B878-638326AB5388}" srcOrd="2" destOrd="0" parTransId="{C94AC03F-9D31-4ADE-B234-4566611936BB}" sibTransId="{6C6C9C91-583E-4662-A906-8A5C956A98CC}"/>
    <dgm:cxn modelId="{16861110-DB35-4B8D-946E-91DD9E87E0BD}" srcId="{29F75293-D1FA-4CDC-A170-C613037F5C3A}" destId="{9800C90C-ED08-4D46-A276-9A946D311CAE}" srcOrd="1" destOrd="0" parTransId="{CB116F1F-A101-49BB-A74F-84D9168D2FB6}" sibTransId="{18E4396D-B043-4C02-B482-F3E576D30E99}"/>
    <dgm:cxn modelId="{C10D8C21-6235-4C2B-A74D-9848412AEF0D}" type="presParOf" srcId="{73BDD6CB-A1BB-46ED-B100-6A6D969AC758}" destId="{91F8E6BD-C52D-40AE-A721-D1CCEBE885E9}" srcOrd="0" destOrd="0" presId="urn:diagrams.loki3.com/BracketList+Icon"/>
    <dgm:cxn modelId="{E14D98F6-9849-4300-8AA9-BB6048EFE610}" type="presParOf" srcId="{91F8E6BD-C52D-40AE-A721-D1CCEBE885E9}" destId="{3325FE10-B683-4D05-A658-56E67D7C5B50}" srcOrd="0" destOrd="0" presId="urn:diagrams.loki3.com/BracketList+Icon"/>
    <dgm:cxn modelId="{F98792A8-C4A4-4D74-88A5-82A100750FE9}" type="presParOf" srcId="{91F8E6BD-C52D-40AE-A721-D1CCEBE885E9}" destId="{5301504C-6550-432A-A8A4-B85973866434}" srcOrd="1" destOrd="0" presId="urn:diagrams.loki3.com/BracketList+Icon"/>
    <dgm:cxn modelId="{17FCF2F6-348C-439E-B00F-1F496C01720C}" type="presParOf" srcId="{91F8E6BD-C52D-40AE-A721-D1CCEBE885E9}" destId="{5FA681BC-63AC-4A59-AD3C-E55CC50708C7}" srcOrd="2" destOrd="0" presId="urn:diagrams.loki3.com/BracketList+Icon"/>
    <dgm:cxn modelId="{F7EEFB1B-0BCC-40CE-A5C6-F6C9616D8B24}" type="presParOf" srcId="{91F8E6BD-C52D-40AE-A721-D1CCEBE885E9}" destId="{9397C4FA-B52F-4105-B51E-2A0AA29FBC91}" srcOrd="3" destOrd="0" presId="urn:diagrams.loki3.com/BracketList+Icon"/>
    <dgm:cxn modelId="{99F1B4D0-1319-41BD-83CE-20B9234145F5}" type="presParOf" srcId="{73BDD6CB-A1BB-46ED-B100-6A6D969AC758}" destId="{C85F7588-FF48-42EE-ACB8-4C1C8DDBE8C1}" srcOrd="1" destOrd="0" presId="urn:diagrams.loki3.com/BracketList+Icon"/>
    <dgm:cxn modelId="{3C17EA12-6F7F-42A7-AD82-231FC674FF99}" type="presParOf" srcId="{73BDD6CB-A1BB-46ED-B100-6A6D969AC758}" destId="{E08C39A1-0717-490D-A7E1-92A278B219BB}" srcOrd="2" destOrd="0" presId="urn:diagrams.loki3.com/BracketList+Icon"/>
    <dgm:cxn modelId="{F42A3F25-D569-49E8-8DFD-4B74EFBCF527}" type="presParOf" srcId="{E08C39A1-0717-490D-A7E1-92A278B219BB}" destId="{B52A4859-7646-465B-88C2-581402FD81DF}" srcOrd="0" destOrd="0" presId="urn:diagrams.loki3.com/BracketList+Icon"/>
    <dgm:cxn modelId="{88FC0F01-F29B-4468-AABE-7D37B0364A1D}" type="presParOf" srcId="{E08C39A1-0717-490D-A7E1-92A278B219BB}" destId="{35866AC3-844A-4A4F-BC85-D11A79FB7AEB}" srcOrd="1" destOrd="0" presId="urn:diagrams.loki3.com/BracketList+Icon"/>
    <dgm:cxn modelId="{AFC46C17-AE3D-4DA4-8167-99B8FE95D332}" type="presParOf" srcId="{E08C39A1-0717-490D-A7E1-92A278B219BB}" destId="{35297CEC-6F5B-42D4-992C-49E414B245B2}" srcOrd="2" destOrd="0" presId="urn:diagrams.loki3.com/BracketList+Icon"/>
    <dgm:cxn modelId="{DBA0819B-C096-45AD-B3AF-F6491162D1CF}" type="presParOf" srcId="{E08C39A1-0717-490D-A7E1-92A278B219BB}" destId="{C3974850-F7A8-414B-A726-740F9FA7C32A}" srcOrd="3" destOrd="0" presId="urn:diagrams.loki3.com/BracketList+Icon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25FE10-B683-4D05-A658-56E67D7C5B50}">
      <dsp:nvSpPr>
        <dsp:cNvPr id="0" name=""/>
        <dsp:cNvSpPr/>
      </dsp:nvSpPr>
      <dsp:spPr>
        <a:xfrm>
          <a:off x="288026" y="963834"/>
          <a:ext cx="1512169" cy="128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71120" rIns="199136" bIns="71120" numCol="1" spcCol="1270" anchor="ctr" anchorCtr="0">
          <a:noAutofit/>
        </a:bodyPr>
        <a:lstStyle/>
        <a:p>
          <a:pPr lvl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第一堂</a:t>
          </a:r>
          <a:endParaRPr lang="zh-TW" altLang="en-US" sz="2800" kern="1200" dirty="0"/>
        </a:p>
      </dsp:txBody>
      <dsp:txXfrm>
        <a:off x="288026" y="963834"/>
        <a:ext cx="1512169" cy="1287000"/>
      </dsp:txXfrm>
    </dsp:sp>
    <dsp:sp modelId="{5301504C-6550-432A-A8A4-B85973866434}">
      <dsp:nvSpPr>
        <dsp:cNvPr id="0" name=""/>
        <dsp:cNvSpPr/>
      </dsp:nvSpPr>
      <dsp:spPr>
        <a:xfrm>
          <a:off x="1800196" y="561647"/>
          <a:ext cx="446449" cy="2091375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97C4FA-B52F-4105-B51E-2A0AA29FBC91}">
      <dsp:nvSpPr>
        <dsp:cNvPr id="0" name=""/>
        <dsp:cNvSpPr/>
      </dsp:nvSpPr>
      <dsp:spPr>
        <a:xfrm>
          <a:off x="2425225" y="561647"/>
          <a:ext cx="6071714" cy="2091375"/>
        </a:xfrm>
        <a:prstGeom prst="rect">
          <a:avLst/>
        </a:prstGeom>
        <a:blipFill rotWithShape="0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5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課程設計理念</a:t>
          </a:r>
          <a:endParaRPr lang="zh-TW" alt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全國法規資料庫之認識</a:t>
          </a:r>
          <a:endParaRPr lang="zh-TW" alt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毒品調查與學生活動</a:t>
          </a:r>
          <a:endParaRPr lang="zh-TW" altLang="en-US" sz="2800" kern="1200" dirty="0"/>
        </a:p>
      </dsp:txBody>
      <dsp:txXfrm>
        <a:off x="2425225" y="561647"/>
        <a:ext cx="6071714" cy="2091375"/>
      </dsp:txXfrm>
    </dsp:sp>
    <dsp:sp modelId="{B52A4859-7646-465B-88C2-581402FD81DF}">
      <dsp:nvSpPr>
        <dsp:cNvPr id="0" name=""/>
        <dsp:cNvSpPr/>
      </dsp:nvSpPr>
      <dsp:spPr>
        <a:xfrm>
          <a:off x="288026" y="2967459"/>
          <a:ext cx="1656194" cy="128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71120" rIns="199136" bIns="71120" numCol="1" spcCol="1270" anchor="ctr" anchorCtr="0">
          <a:noAutofit/>
        </a:bodyPr>
        <a:lstStyle/>
        <a:p>
          <a:pPr lvl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第二堂</a:t>
          </a:r>
          <a:endParaRPr lang="zh-TW" altLang="en-US" sz="2800" kern="1200" dirty="0"/>
        </a:p>
      </dsp:txBody>
      <dsp:txXfrm>
        <a:off x="288026" y="2967459"/>
        <a:ext cx="1656194" cy="1287000"/>
      </dsp:txXfrm>
    </dsp:sp>
    <dsp:sp modelId="{35866AC3-844A-4A4F-BC85-D11A79FB7AEB}">
      <dsp:nvSpPr>
        <dsp:cNvPr id="0" name=""/>
        <dsp:cNvSpPr/>
      </dsp:nvSpPr>
      <dsp:spPr>
        <a:xfrm>
          <a:off x="1944221" y="2887022"/>
          <a:ext cx="446449" cy="1447875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974850-F7A8-414B-A726-740F9FA7C32A}">
      <dsp:nvSpPr>
        <dsp:cNvPr id="0" name=""/>
        <dsp:cNvSpPr/>
      </dsp:nvSpPr>
      <dsp:spPr>
        <a:xfrm>
          <a:off x="2569250" y="2887022"/>
          <a:ext cx="6071714" cy="1447875"/>
        </a:xfrm>
        <a:prstGeom prst="rect">
          <a:avLst/>
        </a:prstGeom>
        <a:blipFill rotWithShape="0">
          <a:blip xmlns:r="http://schemas.openxmlformats.org/officeDocument/2006/relationships" r:embed="rId1">
            <a:duotone>
              <a:schemeClr val="accent5">
                <a:hueOff val="15323477"/>
                <a:satOff val="-8902"/>
                <a:lumOff val="-5490"/>
                <a:alphaOff val="0"/>
                <a:shade val="22000"/>
                <a:satMod val="160000"/>
              </a:schemeClr>
              <a:schemeClr val="accent5">
                <a:hueOff val="15323477"/>
                <a:satOff val="-8902"/>
                <a:lumOff val="-549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情境大考驗－高校檢察官</a:t>
          </a:r>
          <a:endParaRPr lang="zh-TW" alt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不毒不悔－</a:t>
          </a:r>
          <a:r>
            <a:rPr lang="en-US" altLang="zh-TW" sz="2800" kern="1200" dirty="0" smtClean="0"/>
            <a:t>《</a:t>
          </a:r>
          <a:r>
            <a:rPr lang="zh-TW" altLang="en-US" sz="2800" kern="1200" dirty="0" smtClean="0"/>
            <a:t>門徒</a:t>
          </a:r>
          <a:r>
            <a:rPr lang="en-US" altLang="zh-TW" sz="2800" kern="1200" dirty="0" smtClean="0"/>
            <a:t>》</a:t>
          </a:r>
          <a:endParaRPr lang="zh-TW" altLang="en-US" sz="2800" kern="1200" dirty="0"/>
        </a:p>
      </dsp:txBody>
      <dsp:txXfrm>
        <a:off x="2569250" y="2887022"/>
        <a:ext cx="6071714" cy="14478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25FE10-B683-4D05-A658-56E67D7C5B50}">
      <dsp:nvSpPr>
        <dsp:cNvPr id="0" name=""/>
        <dsp:cNvSpPr/>
      </dsp:nvSpPr>
      <dsp:spPr>
        <a:xfrm>
          <a:off x="289171" y="785356"/>
          <a:ext cx="1518180" cy="128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71120" rIns="199136" bIns="71120" numCol="1" spcCol="1270" anchor="ctr" anchorCtr="0">
          <a:noAutofit/>
        </a:bodyPr>
        <a:lstStyle/>
        <a:p>
          <a:pPr lvl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第一堂</a:t>
          </a:r>
          <a:endParaRPr lang="zh-TW" altLang="en-US" sz="2800" kern="1200" dirty="0"/>
        </a:p>
      </dsp:txBody>
      <dsp:txXfrm>
        <a:off x="289171" y="785356"/>
        <a:ext cx="1518180" cy="1287000"/>
      </dsp:txXfrm>
    </dsp:sp>
    <dsp:sp modelId="{5301504C-6550-432A-A8A4-B85973866434}">
      <dsp:nvSpPr>
        <dsp:cNvPr id="0" name=""/>
        <dsp:cNvSpPr/>
      </dsp:nvSpPr>
      <dsp:spPr>
        <a:xfrm>
          <a:off x="1807352" y="61419"/>
          <a:ext cx="448224" cy="2734875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97C4FA-B52F-4105-B51E-2A0AA29FBC91}">
      <dsp:nvSpPr>
        <dsp:cNvPr id="0" name=""/>
        <dsp:cNvSpPr/>
      </dsp:nvSpPr>
      <dsp:spPr>
        <a:xfrm>
          <a:off x="2434866" y="61419"/>
          <a:ext cx="6095851" cy="2734875"/>
        </a:xfrm>
        <a:prstGeom prst="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alpha val="90000"/>
                <a:hueOff val="0"/>
                <a:satOff val="0"/>
                <a:lumOff val="0"/>
                <a:alphaOff val="0"/>
                <a:tint val="30000"/>
                <a:satMod val="300000"/>
              </a:schemeClr>
              <a:schemeClr val="accent1">
                <a:alpha val="90000"/>
                <a:hueOff val="0"/>
                <a:satOff val="0"/>
                <a:lumOff val="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以藝人碰毒作為切入點</a:t>
          </a:r>
          <a:endParaRPr lang="zh-TW" alt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接觸毒品所觸犯的社會規範</a:t>
          </a:r>
          <a:endParaRPr lang="zh-TW" alt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認識「全國法規資料庫」</a:t>
          </a:r>
          <a:endParaRPr lang="zh-TW" alt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知己知彼，百毒不侵</a:t>
          </a:r>
          <a:endParaRPr lang="zh-TW" altLang="en-US" sz="2800" kern="1200" dirty="0"/>
        </a:p>
      </dsp:txBody>
      <dsp:txXfrm>
        <a:off x="2434866" y="61419"/>
        <a:ext cx="6095851" cy="2734875"/>
      </dsp:txXfrm>
    </dsp:sp>
    <dsp:sp modelId="{B52A4859-7646-465B-88C2-581402FD81DF}">
      <dsp:nvSpPr>
        <dsp:cNvPr id="0" name=""/>
        <dsp:cNvSpPr/>
      </dsp:nvSpPr>
      <dsp:spPr>
        <a:xfrm>
          <a:off x="179513" y="3432481"/>
          <a:ext cx="1662778" cy="128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71120" rIns="199136" bIns="71120" numCol="1" spcCol="1270" anchor="ctr" anchorCtr="0">
          <a:noAutofit/>
        </a:bodyPr>
        <a:lstStyle/>
        <a:p>
          <a:pPr lvl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第二堂</a:t>
          </a:r>
          <a:endParaRPr lang="zh-TW" altLang="en-US" sz="2800" kern="1200" dirty="0"/>
        </a:p>
      </dsp:txBody>
      <dsp:txXfrm>
        <a:off x="179513" y="3432481"/>
        <a:ext cx="1662778" cy="1287000"/>
      </dsp:txXfrm>
    </dsp:sp>
    <dsp:sp modelId="{35866AC3-844A-4A4F-BC85-D11A79FB7AEB}">
      <dsp:nvSpPr>
        <dsp:cNvPr id="0" name=""/>
        <dsp:cNvSpPr/>
      </dsp:nvSpPr>
      <dsp:spPr>
        <a:xfrm>
          <a:off x="1951950" y="3030294"/>
          <a:ext cx="448224" cy="2091375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974850-F7A8-414B-A726-740F9FA7C32A}">
      <dsp:nvSpPr>
        <dsp:cNvPr id="0" name=""/>
        <dsp:cNvSpPr/>
      </dsp:nvSpPr>
      <dsp:spPr>
        <a:xfrm>
          <a:off x="2579464" y="3030294"/>
          <a:ext cx="6095851" cy="2091375"/>
        </a:xfrm>
        <a:prstGeom prst="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alpha val="90000"/>
                <a:hueOff val="0"/>
                <a:satOff val="0"/>
                <a:lumOff val="0"/>
                <a:alphaOff val="-40000"/>
                <a:tint val="30000"/>
                <a:satMod val="300000"/>
              </a:schemeClr>
              <a:schemeClr val="accent1">
                <a:alpha val="90000"/>
                <a:hueOff val="0"/>
                <a:satOff val="0"/>
                <a:lumOff val="0"/>
                <a:alphaOff val="-4000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學生化身為檢察官，判斷毒品問題</a:t>
          </a:r>
          <a:endParaRPr lang="zh-TW" alt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生活是法律，法律是生活</a:t>
          </a:r>
          <a:endParaRPr lang="zh-TW" alt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毒品碰不得，創造不毒不悔的青春</a:t>
          </a:r>
          <a:endParaRPr lang="zh-TW" altLang="en-US" sz="2800" kern="1200" dirty="0"/>
        </a:p>
      </dsp:txBody>
      <dsp:txXfrm>
        <a:off x="2579464" y="3030294"/>
        <a:ext cx="6095851" cy="20913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BracketList+Icon">
  <dgm:title val="垂直括弧清單"/>
  <dgm:desc val="用來顯示分成群組的資訊方塊。適用在 [階層 2] 有大量文字的情況。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BracketList+Icon">
  <dgm:title val="垂直括弧清單"/>
  <dgm:desc val="用來顯示分成群組的資訊方塊。適用在 [階層 2] 有大量文字的情況。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圓角矩形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DAAF-FD11-4551-8200-4260E923A48C}" type="datetimeFigureOut">
              <a:rPr lang="zh-TW" altLang="en-US" smtClean="0"/>
              <a:pPr/>
              <a:t>2015/10/28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B1B6860-E907-4AE8-B035-E0D4232E3B96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DAAF-FD11-4551-8200-4260E923A48C}" type="datetimeFigureOut">
              <a:rPr lang="zh-TW" altLang="en-US" smtClean="0"/>
              <a:pPr/>
              <a:t>2015/10/28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B6860-E907-4AE8-B035-E0D4232E3B96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圓角矩形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DAAF-FD11-4551-8200-4260E923A48C}" type="datetimeFigureOut">
              <a:rPr lang="zh-TW" altLang="en-US" smtClean="0"/>
              <a:pPr/>
              <a:t>2015/10/28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B1B6860-E907-4AE8-B035-E0D4232E3B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DAAF-FD11-4551-8200-4260E923A48C}" type="datetimeFigureOut">
              <a:rPr lang="zh-TW" altLang="en-US" smtClean="0"/>
              <a:pPr/>
              <a:t>2015/10/28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B6860-E907-4AE8-B035-E0D4232E3B96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DAAF-FD11-4551-8200-4260E923A48C}" type="datetimeFigureOut">
              <a:rPr lang="zh-TW" altLang="en-US" smtClean="0"/>
              <a:pPr/>
              <a:t>2015/10/28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B6860-E907-4AE8-B035-E0D4232E3B96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DAAF-FD11-4551-8200-4260E923A48C}" type="datetimeFigureOut">
              <a:rPr lang="zh-TW" altLang="en-US" smtClean="0"/>
              <a:pPr/>
              <a:t>2015/10/28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B6860-E907-4AE8-B035-E0D4232E3B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DAAF-FD11-4551-8200-4260E923A48C}" type="datetimeFigureOut">
              <a:rPr lang="zh-TW" altLang="en-US" smtClean="0"/>
              <a:pPr/>
              <a:t>2015/10/28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B6860-E907-4AE8-B035-E0D4232E3B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圓角矩形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DAAF-FD11-4551-8200-4260E923A48C}" type="datetimeFigureOut">
              <a:rPr lang="zh-TW" altLang="en-US" smtClean="0"/>
              <a:pPr/>
              <a:t>2015/10/28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B6860-E907-4AE8-B035-E0D4232E3B96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DAAF-FD11-4551-8200-4260E923A48C}" type="datetimeFigureOut">
              <a:rPr lang="zh-TW" altLang="en-US" smtClean="0"/>
              <a:pPr/>
              <a:t>2015/10/28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B1B6860-E907-4AE8-B035-E0D4232E3B96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DAAF-FD11-4551-8200-4260E923A48C}" type="datetimeFigureOut">
              <a:rPr lang="zh-TW" altLang="en-US" smtClean="0"/>
              <a:pPr/>
              <a:t>2015/10/28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B6860-E907-4AE8-B035-E0D4232E3B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DAAF-FD11-4551-8200-4260E923A48C}" type="datetimeFigureOut">
              <a:rPr lang="zh-TW" altLang="en-US" smtClean="0"/>
              <a:pPr/>
              <a:t>2015/10/28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B6860-E907-4AE8-B035-E0D4232E3B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圓角矩形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49CDAAF-FD11-4551-8200-4260E923A48C}" type="datetimeFigureOut">
              <a:rPr lang="zh-TW" altLang="en-US" smtClean="0"/>
              <a:pPr/>
              <a:t>2015/10/28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B1B6860-E907-4AE8-B035-E0D4232E3B9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285852" y="3929066"/>
            <a:ext cx="6400800" cy="16002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en-US" altLang="zh-TW" sz="1200" b="1" dirty="0"/>
          </a:p>
          <a:p>
            <a:r>
              <a:rPr lang="zh-TW" altLang="en-US" sz="2800" b="1" dirty="0" smtClean="0">
                <a:solidFill>
                  <a:srgbClr val="7030A0"/>
                </a:solidFill>
                <a:latin typeface="+mn-ea"/>
              </a:rPr>
              <a:t>桃園高中　  </a:t>
            </a:r>
            <a:r>
              <a:rPr lang="zh-TW" altLang="en-US" sz="2800" b="1" u="sng" dirty="0" smtClean="0">
                <a:solidFill>
                  <a:srgbClr val="7030A0"/>
                </a:solidFill>
                <a:latin typeface="+mn-ea"/>
              </a:rPr>
              <a:t>呂宛璇</a:t>
            </a:r>
            <a:endParaRPr lang="en-US" altLang="zh-TW" sz="2800" b="1" u="sng" dirty="0" smtClean="0">
              <a:solidFill>
                <a:srgbClr val="7030A0"/>
              </a:solidFill>
              <a:latin typeface="+mn-ea"/>
            </a:endParaRPr>
          </a:p>
          <a:p>
            <a:r>
              <a:rPr lang="zh-TW" altLang="en-US" sz="2800" b="1" dirty="0">
                <a:solidFill>
                  <a:srgbClr val="7030A0"/>
                </a:solidFill>
                <a:latin typeface="+mn-ea"/>
              </a:rPr>
              <a:t>萬芳</a:t>
            </a:r>
            <a:r>
              <a:rPr lang="zh-TW" altLang="en-US" sz="2800" b="1" dirty="0" smtClean="0">
                <a:solidFill>
                  <a:srgbClr val="7030A0"/>
                </a:solidFill>
                <a:latin typeface="+mn-ea"/>
              </a:rPr>
              <a:t>高中 　 </a:t>
            </a:r>
            <a:r>
              <a:rPr lang="zh-TW" altLang="en-US" sz="2800" b="1" u="sng" dirty="0" smtClean="0">
                <a:solidFill>
                  <a:srgbClr val="7030A0"/>
                </a:solidFill>
                <a:latin typeface="+mn-ea"/>
              </a:rPr>
              <a:t>陳詩文</a:t>
            </a:r>
            <a:endParaRPr lang="zh-TW" altLang="en-US" sz="2800" b="1" u="sng" dirty="0">
              <a:solidFill>
                <a:srgbClr val="7030A0"/>
              </a:solidFill>
              <a:latin typeface="+mn-ea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ln>
            <a:solidFill>
              <a:srgbClr val="FFD279"/>
            </a:solidFill>
          </a:ln>
        </p:spPr>
        <p:txBody>
          <a:bodyPr>
            <a:normAutofit/>
          </a:bodyPr>
          <a:lstStyle/>
          <a:p>
            <a:r>
              <a:rPr lang="zh-TW" altLang="en-US" sz="5400" dirty="0" smtClean="0">
                <a:ea typeface="文鼎勘亭流" pitchFamily="49" charset="-120"/>
              </a:rPr>
              <a:t>我的不毒不悔時代</a:t>
            </a:r>
            <a:endParaRPr lang="zh-TW" altLang="en-US" sz="5400" dirty="0">
              <a:ea typeface="文鼎勘亭流" pitchFamily="49" charset="-12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4899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2500330" cy="857256"/>
          </a:xfrm>
        </p:spPr>
        <p:txBody>
          <a:bodyPr/>
          <a:lstStyle/>
          <a:p>
            <a:r>
              <a:rPr lang="zh-TW" altLang="en-US" spc="300" dirty="0">
                <a:latin typeface="華康華綜體W5(P)" pitchFamily="34" charset="-120"/>
                <a:ea typeface="華康華綜體W5(P)" pitchFamily="34" charset="-120"/>
                <a:cs typeface="文鼎ＰＯＰ－４" pitchFamily="49" charset="-120"/>
              </a:rPr>
              <a:t>簡報</a:t>
            </a:r>
            <a:r>
              <a:rPr lang="zh-TW" altLang="en-US" spc="300" dirty="0" smtClean="0">
                <a:latin typeface="華康華綜體W5(P)" pitchFamily="34" charset="-120"/>
                <a:ea typeface="華康華綜體W5(P)" pitchFamily="34" charset="-120"/>
                <a:cs typeface="文鼎ＰＯＰ－４" pitchFamily="49" charset="-120"/>
              </a:rPr>
              <a:t>大綱</a:t>
            </a:r>
            <a:endParaRPr lang="zh-TW" altLang="en-US" spc="300" dirty="0">
              <a:latin typeface="華康華綜體W5(P)" pitchFamily="34" charset="-120"/>
              <a:ea typeface="華康華綜體W5(P)" pitchFamily="34" charset="-120"/>
              <a:cs typeface="文鼎ＰＯＰ－４" pitchFamily="49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4121819576"/>
              </p:ext>
            </p:extLst>
          </p:nvPr>
        </p:nvGraphicFramePr>
        <p:xfrm>
          <a:off x="-10840" y="1142984"/>
          <a:ext cx="8928992" cy="5166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121346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3714776" cy="785810"/>
          </a:xfrm>
        </p:spPr>
        <p:txBody>
          <a:bodyPr/>
          <a:lstStyle/>
          <a:p>
            <a:r>
              <a:rPr lang="zh-TW" altLang="en-US" spc="300" dirty="0" smtClean="0">
                <a:latin typeface="華康華綜體W5(P)" pitchFamily="34" charset="-120"/>
                <a:ea typeface="華康華綜體W5(P)" pitchFamily="34" charset="-120"/>
              </a:rPr>
              <a:t>課程設計理念</a:t>
            </a:r>
            <a:endParaRPr lang="zh-TW" altLang="en-US" spc="300" dirty="0">
              <a:latin typeface="華康華綜體W5(P)" pitchFamily="34" charset="-120"/>
              <a:ea typeface="華康華綜體W5(P)" pitchFamily="34" charset="-120"/>
            </a:endParaRPr>
          </a:p>
        </p:txBody>
      </p:sp>
      <p:graphicFrame>
        <p:nvGraphicFramePr>
          <p:cNvPr id="5" name="內容版面配置區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3546725372"/>
              </p:ext>
            </p:extLst>
          </p:nvPr>
        </p:nvGraphicFramePr>
        <p:xfrm>
          <a:off x="0" y="1340768"/>
          <a:ext cx="8964488" cy="5183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09097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b="1" spc="300" dirty="0" smtClean="0">
                <a:latin typeface="華康華綜體W5(P)" pitchFamily="34" charset="-120"/>
                <a:ea typeface="華康華綜體W5(P)" pitchFamily="34" charset="-120"/>
              </a:rPr>
              <a:t>第一堂課</a:t>
            </a:r>
            <a:endParaRPr lang="zh-TW" altLang="en-US" sz="3600" b="1" spc="300" dirty="0">
              <a:latin typeface="華康華綜體W5(P)" pitchFamily="34" charset="-120"/>
              <a:ea typeface="華康華綜體W5(P)" pitchFamily="34" charset="-120"/>
            </a:endParaRPr>
          </a:p>
        </p:txBody>
      </p:sp>
      <p:sp>
        <p:nvSpPr>
          <p:cNvPr id="8" name="文字版面配置區 7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" name="圖片版面配置區 6" descr="圖片1.pn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7016" t="14386" r="4735" b="45891"/>
          <a:stretch>
            <a:fillRect/>
          </a:stretch>
        </p:blipFill>
        <p:spPr>
          <a:xfrm>
            <a:off x="71439" y="1000108"/>
            <a:ext cx="9001155" cy="3000396"/>
          </a:xfrm>
          <a:prstGeom prst="round2SameRect">
            <a:avLst>
              <a:gd name="adj1" fmla="val 7101"/>
              <a:gd name="adj2" fmla="val 1783"/>
            </a:avLst>
          </a:prstGeom>
        </p:spPr>
      </p:pic>
    </p:spTree>
    <p:extLst>
      <p:ext uri="{BB962C8B-B14F-4D97-AF65-F5344CB8AC3E}">
        <p14:creationId xmlns="" xmlns:p14="http://schemas.microsoft.com/office/powerpoint/2010/main" val="402423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5657864" cy="846158"/>
          </a:xfrm>
        </p:spPr>
        <p:txBody>
          <a:bodyPr>
            <a:normAutofit/>
          </a:bodyPr>
          <a:lstStyle/>
          <a:p>
            <a:r>
              <a:rPr lang="zh-TW" altLang="en-US" spc="300" dirty="0" smtClean="0">
                <a:latin typeface="華康華綜體W5(P)" pitchFamily="34" charset="-120"/>
                <a:ea typeface="華康華綜體W5(P)" pitchFamily="34" charset="-120"/>
              </a:rPr>
              <a:t>全國法規資料庫認識</a:t>
            </a:r>
            <a:endParaRPr lang="zh-TW" altLang="en-US" spc="300" dirty="0">
              <a:latin typeface="華康華綜體W5(P)" pitchFamily="34" charset="-120"/>
              <a:ea typeface="華康華綜體W5(P)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以青少年版本為教學主軸</a:t>
            </a:r>
            <a:endParaRPr lang="en-US" altLang="zh-TW" dirty="0" smtClean="0"/>
          </a:p>
          <a:p>
            <a:r>
              <a:rPr lang="zh-TW" altLang="en-US" dirty="0"/>
              <a:t>介紹淺顯易懂</a:t>
            </a:r>
            <a:r>
              <a:rPr lang="zh-TW" altLang="en-US" dirty="0" smtClean="0"/>
              <a:t>的生活法律</a:t>
            </a:r>
            <a:endParaRPr lang="en-US" altLang="zh-TW" dirty="0" smtClean="0"/>
          </a:p>
          <a:p>
            <a:r>
              <a:rPr lang="zh-TW" altLang="en-US" dirty="0" smtClean="0"/>
              <a:t>簡介主要的法律查詢方式（搭配學習單）</a:t>
            </a:r>
            <a:endParaRPr lang="en-US" altLang="zh-TW" dirty="0" smtClean="0"/>
          </a:p>
          <a:p>
            <a:r>
              <a:rPr lang="zh-TW" altLang="en-US" dirty="0" smtClean="0"/>
              <a:t>評量</a:t>
            </a:r>
            <a:r>
              <a:rPr lang="zh-TW" altLang="en-US" dirty="0" smtClean="0"/>
              <a:t>：</a:t>
            </a:r>
            <a:r>
              <a:rPr lang="zh-TW" altLang="en-US" dirty="0" smtClean="0"/>
              <a:t>法規</a:t>
            </a:r>
            <a:r>
              <a:rPr lang="zh-TW" altLang="en-US" dirty="0" smtClean="0"/>
              <a:t>爆</a:t>
            </a:r>
            <a:r>
              <a:rPr lang="zh-TW" altLang="en-US" dirty="0"/>
              <a:t>爆</a:t>
            </a:r>
            <a:r>
              <a:rPr lang="zh-TW" altLang="en-US" dirty="0" smtClean="0"/>
              <a:t>樂</a:t>
            </a:r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2276872"/>
            <a:ext cx="5916149" cy="4437112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179" y="1956247"/>
            <a:ext cx="6343649" cy="4757737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483" y="1412776"/>
            <a:ext cx="5689502" cy="5072807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836" y="1783183"/>
            <a:ext cx="6568282" cy="492621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46277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4872046" cy="846158"/>
          </a:xfrm>
        </p:spPr>
        <p:txBody>
          <a:bodyPr/>
          <a:lstStyle/>
          <a:p>
            <a:r>
              <a:rPr lang="zh-TW" altLang="en-US" dirty="0" smtClean="0">
                <a:latin typeface="華康華綜體W5(P)" pitchFamily="34" charset="-120"/>
                <a:ea typeface="華康華綜體W5(P)" pitchFamily="34" charset="-120"/>
                <a:cs typeface="文鼎ＰＯＰ－４" pitchFamily="49" charset="-120"/>
              </a:rPr>
              <a:t>知己知彼，</a:t>
            </a:r>
            <a:r>
              <a:rPr lang="zh-TW" altLang="en-US" dirty="0">
                <a:latin typeface="華康華綜體W5(P)" pitchFamily="34" charset="-120"/>
                <a:ea typeface="華康華綜體W5(P)" pitchFamily="34" charset="-120"/>
                <a:cs typeface="文鼎ＰＯＰ－４" pitchFamily="49" charset="-120"/>
              </a:rPr>
              <a:t>百毒不侵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認識毒品與法律上分類</a:t>
            </a:r>
            <a:endParaRPr lang="en-US" altLang="zh-TW" dirty="0" smtClean="0"/>
          </a:p>
          <a:p>
            <a:r>
              <a:rPr lang="zh-TW" altLang="en-US" dirty="0" smtClean="0"/>
              <a:t>透過資訊媒體</a:t>
            </a:r>
            <a:r>
              <a:rPr lang="en-US" altLang="zh-TW" dirty="0" smtClean="0"/>
              <a:t>(</a:t>
            </a:r>
            <a:r>
              <a:rPr lang="zh-TW" altLang="en-US" dirty="0" smtClean="0"/>
              <a:t>平板</a:t>
            </a:r>
            <a:r>
              <a:rPr lang="zh-TW" altLang="en-US" dirty="0"/>
              <a:t>或</a:t>
            </a:r>
            <a:r>
              <a:rPr lang="zh-TW" altLang="en-US" dirty="0" smtClean="0"/>
              <a:t>電腦</a:t>
            </a:r>
            <a:r>
              <a:rPr lang="en-US" altLang="zh-TW" dirty="0" smtClean="0"/>
              <a:t>)</a:t>
            </a:r>
            <a:r>
              <a:rPr lang="zh-TW" altLang="en-US" dirty="0" smtClean="0"/>
              <a:t>實際操作，找尋答案</a:t>
            </a:r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48" y="2564904"/>
            <a:ext cx="7632848" cy="3957319"/>
          </a:xfrm>
          <a:prstGeom prst="rect">
            <a:avLst/>
          </a:prstGeom>
          <a:noFill/>
          <a:ln w="38100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圖片 4"/>
          <p:cNvPicPr/>
          <p:nvPr/>
        </p:nvPicPr>
        <p:blipFill>
          <a:blip r:embed="rId3"/>
          <a:srcRect l="18420" t="51919" r="16607" b="7198"/>
          <a:stretch>
            <a:fillRect/>
          </a:stretch>
        </p:blipFill>
        <p:spPr bwMode="auto">
          <a:xfrm>
            <a:off x="928662" y="2714620"/>
            <a:ext cx="7286676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39207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7772400" cy="831598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華康華綜體W5(P)" pitchFamily="34" charset="-120"/>
                <a:ea typeface="華康華綜體W5(P)" pitchFamily="34" charset="-120"/>
              </a:rPr>
              <a:t>個人學習檔案：我是生活法律王</a:t>
            </a:r>
            <a:endParaRPr lang="zh-TW" altLang="en-US" dirty="0">
              <a:latin typeface="華康華綜體W5(P)" pitchFamily="34" charset="-120"/>
              <a:ea typeface="華康華綜體W5(P)" pitchFamily="34" charset="-12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46" y="1000108"/>
            <a:ext cx="4896544" cy="5704734"/>
          </a:xfrm>
          <a:prstGeom prst="rect">
            <a:avLst/>
          </a:prstGeom>
          <a:noFill/>
          <a:ln w="38100">
            <a:solidFill>
              <a:schemeClr val="tx2">
                <a:lumMod val="50000"/>
                <a:lumOff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圖片 3"/>
          <p:cNvPicPr/>
          <p:nvPr/>
        </p:nvPicPr>
        <p:blipFill>
          <a:blip r:embed="rId3"/>
          <a:srcRect l="28534" t="11738" r="25415" b="4922"/>
          <a:stretch>
            <a:fillRect/>
          </a:stretch>
        </p:blipFill>
        <p:spPr bwMode="auto">
          <a:xfrm>
            <a:off x="2214546" y="1000108"/>
            <a:ext cx="4857784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2847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b="1" spc="300" dirty="0" smtClean="0">
                <a:latin typeface="華康華綜體W5(P)" pitchFamily="34" charset="-120"/>
                <a:ea typeface="華康華綜體W5(P)" pitchFamily="34" charset="-120"/>
              </a:rPr>
              <a:t>第二堂課</a:t>
            </a:r>
            <a:endParaRPr lang="zh-TW" altLang="en-US" sz="3600" b="1" spc="300" dirty="0">
              <a:latin typeface="華康華綜體W5(P)" pitchFamily="34" charset="-120"/>
              <a:ea typeface="華康華綜體W5(P)" pitchFamily="34" charset="-120"/>
            </a:endParaRPr>
          </a:p>
        </p:txBody>
      </p:sp>
      <p:sp>
        <p:nvSpPr>
          <p:cNvPr id="8" name="文字版面配置區 7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" name="圖片版面配置區 8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445" t="58688" r="3148" b="10905"/>
          <a:stretch/>
        </p:blipFill>
        <p:spPr>
          <a:xfrm>
            <a:off x="0" y="908720"/>
            <a:ext cx="9108504" cy="3024336"/>
          </a:xfrm>
        </p:spPr>
      </p:pic>
    </p:spTree>
    <p:extLst>
      <p:ext uri="{BB962C8B-B14F-4D97-AF65-F5344CB8AC3E}">
        <p14:creationId xmlns="" xmlns:p14="http://schemas.microsoft.com/office/powerpoint/2010/main" val="367100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6215106" cy="785810"/>
          </a:xfrm>
        </p:spPr>
        <p:txBody>
          <a:bodyPr/>
          <a:lstStyle/>
          <a:p>
            <a:r>
              <a:rPr lang="zh-TW" altLang="en-US" spc="300" dirty="0" smtClean="0">
                <a:latin typeface="華康華綜體W5(P)" pitchFamily="34" charset="-120"/>
                <a:ea typeface="華康華綜體W5(P)" pitchFamily="34" charset="-120"/>
              </a:rPr>
              <a:t>情境大考驗－高校檢察官</a:t>
            </a:r>
            <a:endParaRPr lang="zh-TW" altLang="en-US" spc="300" dirty="0">
              <a:latin typeface="華康華綜體W5(P)" pitchFamily="34" charset="-120"/>
              <a:ea typeface="華康華綜體W5(P)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設計三種青少年較常遇見</a:t>
            </a:r>
            <a:r>
              <a:rPr lang="zh-TW" altLang="en-US" dirty="0"/>
              <a:t>與</a:t>
            </a:r>
            <a:r>
              <a:rPr lang="zh-TW" altLang="en-US" dirty="0" smtClean="0"/>
              <a:t>毒品相關的情境：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16" y="2348880"/>
            <a:ext cx="5436096" cy="4077072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348880"/>
            <a:ext cx="5448639" cy="4086479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064" y="2348880"/>
            <a:ext cx="5628117" cy="4221088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372866"/>
            <a:ext cx="5596136" cy="419710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28364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7772400" cy="928694"/>
          </a:xfrm>
        </p:spPr>
        <p:txBody>
          <a:bodyPr/>
          <a:lstStyle/>
          <a:p>
            <a:r>
              <a:rPr lang="zh-TW" altLang="en-US" spc="300" dirty="0" smtClean="0">
                <a:latin typeface="華康華綜體W5(P)" pitchFamily="34" charset="-120"/>
                <a:ea typeface="華康華綜體W5(P)" pitchFamily="34" charset="-120"/>
              </a:rPr>
              <a:t>不毒不悔－</a:t>
            </a:r>
            <a:r>
              <a:rPr lang="en-US" altLang="zh-TW" spc="300" dirty="0" smtClean="0">
                <a:latin typeface="華康華綜體W5(P)" pitchFamily="34" charset="-120"/>
                <a:ea typeface="華康華綜體W5(P)" pitchFamily="34" charset="-120"/>
              </a:rPr>
              <a:t>《</a:t>
            </a:r>
            <a:r>
              <a:rPr lang="zh-TW" altLang="en-US" spc="300" dirty="0" smtClean="0">
                <a:latin typeface="華康華綜體W5(P)" pitchFamily="34" charset="-120"/>
                <a:ea typeface="華康華綜體W5(P)" pitchFamily="34" charset="-120"/>
              </a:rPr>
              <a:t>門徒</a:t>
            </a:r>
            <a:r>
              <a:rPr lang="en-US" altLang="zh-TW" spc="300" dirty="0" smtClean="0">
                <a:latin typeface="華康華綜體W5(P)" pitchFamily="34" charset="-120"/>
                <a:ea typeface="華康華綜體W5(P)" pitchFamily="34" charset="-120"/>
              </a:rPr>
              <a:t>》</a:t>
            </a:r>
            <a:r>
              <a:rPr lang="zh-TW" altLang="en-US" spc="300" dirty="0" smtClean="0">
                <a:latin typeface="華康華綜體W5(P)" pitchFamily="34" charset="-120"/>
                <a:ea typeface="華康華綜體W5(P)" pitchFamily="34" charset="-120"/>
              </a:rPr>
              <a:t>電影</a:t>
            </a:r>
            <a:endParaRPr lang="zh-TW" altLang="en-US" spc="300" dirty="0">
              <a:latin typeface="華康華綜體W5(P)" pitchFamily="34" charset="-120"/>
              <a:ea typeface="華康華綜體W5(P)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觀看電影門徒片段，帶領學生反思</a:t>
            </a:r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41108"/>
            <a:ext cx="6278141" cy="3474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423372"/>
            <a:ext cx="6033290" cy="3492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303" y="2450261"/>
            <a:ext cx="5998697" cy="3474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762" y="1988840"/>
            <a:ext cx="6300192" cy="472514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98736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2571768" cy="785818"/>
          </a:xfrm>
        </p:spPr>
        <p:txBody>
          <a:bodyPr>
            <a:normAutofit/>
          </a:bodyPr>
          <a:lstStyle/>
          <a:p>
            <a:r>
              <a:rPr lang="zh-TW" altLang="en-US" spc="300" dirty="0" smtClean="0"/>
              <a:t>課後省思</a:t>
            </a:r>
            <a:endParaRPr lang="zh-TW" altLang="en-US" spc="300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28596" y="1000108"/>
            <a:ext cx="8143932" cy="4857784"/>
          </a:xfrm>
          <a:prstGeom prst="roundRect">
            <a:avLst>
              <a:gd name="adj" fmla="val 13048"/>
            </a:avLst>
          </a:prstGeom>
          <a:solidFill>
            <a:srgbClr val="FFDDDD"/>
          </a:solidFill>
          <a:ln w="57150">
            <a:solidFill>
              <a:srgbClr val="CC0099"/>
            </a:solidFill>
            <a:prstDash val="lgDashDot"/>
          </a:ln>
        </p:spPr>
        <p:txBody>
          <a:bodyPr>
            <a:normAutofit fontScale="92500" lnSpcReduction="10000"/>
          </a:bodyPr>
          <a:lstStyle/>
          <a:p>
            <a:r>
              <a:rPr lang="zh-TW" altLang="en-US" sz="3000" b="1" u="sng" dirty="0" smtClean="0"/>
              <a:t>師生互動</a:t>
            </a:r>
            <a:r>
              <a:rPr lang="zh-TW" altLang="en-US" sz="3000" b="1" dirty="0" smtClean="0"/>
              <a:t>：</a:t>
            </a:r>
            <a:r>
              <a:rPr lang="zh-TW" altLang="en-US" dirty="0" smtClean="0"/>
              <a:t>藉問答之形式，增加學生思考之機會</a:t>
            </a:r>
            <a:endParaRPr lang="en-US" altLang="zh-TW" sz="2800" dirty="0" smtClean="0"/>
          </a:p>
          <a:p>
            <a:pPr>
              <a:buNone/>
            </a:pPr>
            <a:endParaRPr lang="en-US" altLang="zh-TW" sz="2800" b="1" u="sng" dirty="0" smtClean="0"/>
          </a:p>
          <a:p>
            <a:r>
              <a:rPr lang="zh-TW" altLang="en-US" sz="3000" b="1" u="sng" dirty="0" smtClean="0"/>
              <a:t>教學流程</a:t>
            </a:r>
            <a:r>
              <a:rPr lang="zh-TW" altLang="en-US" sz="3000" b="1" dirty="0" smtClean="0"/>
              <a:t>：</a:t>
            </a:r>
            <a:r>
              <a:rPr lang="zh-TW" altLang="en-US" dirty="0" smtClean="0"/>
              <a:t>適時進行相關活動檢測學生對「全國法規</a:t>
            </a:r>
            <a:endParaRPr lang="en-US" altLang="zh-TW" dirty="0" smtClean="0"/>
          </a:p>
          <a:p>
            <a:pPr>
              <a:buNone/>
            </a:pPr>
            <a:r>
              <a:rPr lang="zh-TW" altLang="en-US" dirty="0" smtClean="0"/>
              <a:t>                   資料庫」之認識及運用</a:t>
            </a:r>
            <a:endParaRPr lang="en-US" altLang="zh-TW" dirty="0" smtClean="0"/>
          </a:p>
          <a:p>
            <a:pPr>
              <a:buNone/>
            </a:pPr>
            <a:endParaRPr lang="en-US" altLang="zh-TW" dirty="0" smtClean="0"/>
          </a:p>
          <a:p>
            <a:r>
              <a:rPr lang="zh-TW" altLang="en-US" sz="3000" b="1" u="sng" dirty="0" smtClean="0"/>
              <a:t>討論回饋</a:t>
            </a:r>
            <a:r>
              <a:rPr lang="zh-TW" altLang="en-US" sz="3000" b="1" dirty="0" smtClean="0"/>
              <a:t>：</a:t>
            </a:r>
            <a:r>
              <a:rPr lang="zh-TW" altLang="en-US" dirty="0" smtClean="0"/>
              <a:t>增加學生上台發表之機會，互相切磋以吸</a:t>
            </a:r>
            <a:endParaRPr lang="en-US" altLang="zh-TW" dirty="0" smtClean="0"/>
          </a:p>
          <a:p>
            <a:pPr>
              <a:buNone/>
            </a:pPr>
            <a:r>
              <a:rPr lang="zh-TW" altLang="en-US" dirty="0" smtClean="0"/>
              <a:t>                   收不同意見</a:t>
            </a:r>
            <a:endParaRPr lang="en-US" altLang="zh-TW" dirty="0" smtClean="0"/>
          </a:p>
          <a:p>
            <a:pPr>
              <a:buNone/>
            </a:pPr>
            <a:endParaRPr lang="en-US" altLang="zh-TW" dirty="0" smtClean="0"/>
          </a:p>
          <a:p>
            <a:r>
              <a:rPr lang="zh-TW" altLang="en-US" sz="3000" b="1" u="sng" dirty="0" smtClean="0"/>
              <a:t>完整程度</a:t>
            </a:r>
            <a:r>
              <a:rPr lang="zh-TW" altLang="en-US" sz="3000" b="1" dirty="0" smtClean="0"/>
              <a:t>：</a:t>
            </a:r>
            <a:r>
              <a:rPr lang="zh-TW" altLang="en-US" dirty="0" smtClean="0"/>
              <a:t>僅實施第一堂課，若能完成第二堂課</a:t>
            </a:r>
            <a:endParaRPr lang="en-US" altLang="zh-TW" dirty="0" smtClean="0"/>
          </a:p>
          <a:p>
            <a:pPr>
              <a:buNone/>
            </a:pPr>
            <a:r>
              <a:rPr lang="zh-TW" altLang="en-US" dirty="0" smtClean="0"/>
              <a:t>                   較佳</a:t>
            </a:r>
            <a:endParaRPr lang="zh-TW" altLang="en-US" dirty="0"/>
          </a:p>
        </p:txBody>
      </p:sp>
      <p:pic>
        <p:nvPicPr>
          <p:cNvPr id="5" name="圖片 4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3834" y="4714884"/>
            <a:ext cx="1444758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1259632" y="2492896"/>
            <a:ext cx="7772400" cy="1362075"/>
          </a:xfrm>
        </p:spPr>
        <p:txBody>
          <a:bodyPr>
            <a:normAutofit/>
          </a:bodyPr>
          <a:lstStyle/>
          <a:p>
            <a:pPr algn="r"/>
            <a:r>
              <a:rPr lang="zh-TW" altLang="en-US" sz="4400" spc="300" dirty="0" smtClean="0">
                <a:latin typeface="華康華綜體W5(P)" pitchFamily="34" charset="-120"/>
                <a:ea typeface="華康華綜體W5(P)" pitchFamily="34" charset="-120"/>
              </a:rPr>
              <a:t>感謝聆聽，敬請指教。</a:t>
            </a:r>
            <a:endParaRPr lang="zh-TW" altLang="en-US" sz="4400" spc="300" dirty="0">
              <a:latin typeface="華康華綜體W5(P)" pitchFamily="34" charset="-120"/>
              <a:ea typeface="華康華綜體W5(P)" pitchFamily="34" charset="-12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1939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123dae377f904baa95358033c61725f3151a42a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公正">
  <a:themeElements>
    <a:clrScheme name="行雲流水">
      <a:dk1>
        <a:sysClr val="windowText" lastClr="000000"/>
      </a:dk1>
      <a:lt1>
        <a:sysClr val="window" lastClr="FFFFFF"/>
      </a:lt1>
      <a:dk2>
        <a:srgbClr val="411401"/>
      </a:dk2>
      <a:lt2>
        <a:srgbClr val="FFE6E6"/>
      </a:lt2>
      <a:accent1>
        <a:srgbClr val="A24A48"/>
      </a:accent1>
      <a:accent2>
        <a:srgbClr val="B2935C"/>
      </a:accent2>
      <a:accent3>
        <a:srgbClr val="6A9A9A"/>
      </a:accent3>
      <a:accent4>
        <a:srgbClr val="B2B787"/>
      </a:accent4>
      <a:accent5>
        <a:srgbClr val="91644B"/>
      </a:accent5>
      <a:accent6>
        <a:srgbClr val="654A76"/>
      </a:accent6>
      <a:hlink>
        <a:srgbClr val="00A800"/>
      </a:hlink>
      <a:folHlink>
        <a:srgbClr val="FF00FF"/>
      </a:folHlink>
    </a:clrScheme>
    <a:fontScheme name="自訂 1">
      <a:majorFont>
        <a:latin typeface="Malgun Gothic"/>
        <a:ea typeface="華康華綜體W5(P)"/>
        <a:cs typeface=""/>
      </a:majorFont>
      <a:minorFont>
        <a:latin typeface="Malgun Gothic"/>
        <a:ea typeface="華康竹風體W4(P)"/>
        <a:cs typeface=""/>
      </a:minorFont>
    </a:fontScheme>
    <a:fmtScheme name="公正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192</TotalTime>
  <Words>293</Words>
  <Application>Microsoft Office PowerPoint</Application>
  <PresentationFormat>如螢幕大小 (4:3)</PresentationFormat>
  <Paragraphs>49</Paragraphs>
  <Slides>12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21" baseType="lpstr">
      <vt:lpstr>Arial</vt:lpstr>
      <vt:lpstr>新細明體</vt:lpstr>
      <vt:lpstr>Malgun Gothic</vt:lpstr>
      <vt:lpstr>華康竹風體W4(P)</vt:lpstr>
      <vt:lpstr>Wingdings 2</vt:lpstr>
      <vt:lpstr>文鼎勘亭流</vt:lpstr>
      <vt:lpstr>華康華綜體W5(P)</vt:lpstr>
      <vt:lpstr>文鼎ＰＯＰ－４</vt:lpstr>
      <vt:lpstr>公正</vt:lpstr>
      <vt:lpstr>我的不毒不悔時代</vt:lpstr>
      <vt:lpstr>簡報大綱</vt:lpstr>
      <vt:lpstr>課程設計理念</vt:lpstr>
      <vt:lpstr>第一堂課</vt:lpstr>
      <vt:lpstr>全國法規資料庫認識</vt:lpstr>
      <vt:lpstr>知己知彼，百毒不侵</vt:lpstr>
      <vt:lpstr>個人學習檔案：我是生活法律王</vt:lpstr>
      <vt:lpstr>第二堂課</vt:lpstr>
      <vt:lpstr>情境大考驗－高校檢察官</vt:lpstr>
      <vt:lpstr>不毒不悔－《門徒》電影</vt:lpstr>
      <vt:lpstr>課後省思</vt:lpstr>
      <vt:lpstr>感謝聆聽，敬請指教。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我的不毒不悔時代</dc:title>
  <dc:creator>justalm</dc:creator>
  <cp:lastModifiedBy>Win7User</cp:lastModifiedBy>
  <cp:revision>24</cp:revision>
  <dcterms:created xsi:type="dcterms:W3CDTF">2015-10-28T10:00:57Z</dcterms:created>
  <dcterms:modified xsi:type="dcterms:W3CDTF">2015-10-28T15:22:35Z</dcterms:modified>
</cp:coreProperties>
</file>