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44" r:id="rId2"/>
  </p:sldMasterIdLst>
  <p:notesMasterIdLst>
    <p:notesMasterId r:id="rId23"/>
  </p:notesMasterIdLst>
  <p:sldIdLst>
    <p:sldId id="346" r:id="rId3"/>
    <p:sldId id="357" r:id="rId4"/>
    <p:sldId id="328" r:id="rId5"/>
    <p:sldId id="297" r:id="rId6"/>
    <p:sldId id="358" r:id="rId7"/>
    <p:sldId id="359" r:id="rId8"/>
    <p:sldId id="360" r:id="rId9"/>
    <p:sldId id="361" r:id="rId10"/>
    <p:sldId id="273" r:id="rId11"/>
    <p:sldId id="362" r:id="rId12"/>
    <p:sldId id="363" r:id="rId13"/>
    <p:sldId id="365" r:id="rId14"/>
    <p:sldId id="364" r:id="rId15"/>
    <p:sldId id="321" r:id="rId16"/>
    <p:sldId id="278" r:id="rId17"/>
    <p:sldId id="366" r:id="rId18"/>
    <p:sldId id="367" r:id="rId19"/>
    <p:sldId id="284" r:id="rId20"/>
    <p:sldId id="296" r:id="rId21"/>
    <p:sldId id="35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0000"/>
    <a:srgbClr val="00B0F0"/>
    <a:srgbClr val="0091EA"/>
    <a:srgbClr val="FF0000"/>
    <a:srgbClr val="00B415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11" autoAdjust="0"/>
    <p:restoredTop sz="99655" autoAdjust="0"/>
  </p:normalViewPr>
  <p:slideViewPr>
    <p:cSldViewPr>
      <p:cViewPr>
        <p:scale>
          <a:sx n="95" d="100"/>
          <a:sy n="95" d="100"/>
        </p:scale>
        <p:origin x="-1368" y="-2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0" d="100"/>
        <a:sy n="4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30CB27-0FB9-48FA-A806-42874FAAA20A}" type="doc">
      <dgm:prSet loTypeId="urn:microsoft.com/office/officeart/2005/8/layout/radial5" loCatId="cycle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33B9271-DC6A-43F9-A69B-81AA0EA342FB}">
      <dgm:prSet phldrT="[Text]" custT="1"/>
      <dgm:spPr/>
      <dgm:t>
        <a:bodyPr/>
        <a:lstStyle/>
        <a:p>
          <a:r>
            <a:rPr lang="en-US" sz="2400" b="0" i="0" dirty="0" smtClean="0">
              <a:latin typeface="華康明體 Std W9"/>
              <a:ea typeface="華康明體 Std W9"/>
              <a:cs typeface="華康明體 Std W9"/>
            </a:rPr>
            <a:t>HOW TO BE BETTER</a:t>
          </a:r>
          <a:endParaRPr lang="en-US" sz="2400" b="0" i="0" dirty="0">
            <a:latin typeface="華康明體 Std W9"/>
            <a:ea typeface="華康明體 Std W9"/>
            <a:cs typeface="華康明體 Std W9"/>
          </a:endParaRPr>
        </a:p>
      </dgm:t>
    </dgm:pt>
    <dgm:pt modelId="{C18B5605-8E7C-42BB-B0A2-B948C3A180F3}" type="parTrans" cxnId="{75CF0E90-0DD0-4CA8-AA34-04C4AAC7D301}">
      <dgm:prSet/>
      <dgm:spPr/>
      <dgm:t>
        <a:bodyPr/>
        <a:lstStyle/>
        <a:p>
          <a:endParaRPr lang="en-US" sz="2000" b="0" i="0">
            <a:latin typeface="華康明體 Std W9"/>
            <a:ea typeface="華康明體 Std W9"/>
            <a:cs typeface="華康明體 Std W9"/>
          </a:endParaRPr>
        </a:p>
      </dgm:t>
    </dgm:pt>
    <dgm:pt modelId="{30CC582E-C160-42E6-823F-C653A42248D5}" type="sibTrans" cxnId="{75CF0E90-0DD0-4CA8-AA34-04C4AAC7D301}">
      <dgm:prSet/>
      <dgm:spPr/>
      <dgm:t>
        <a:bodyPr/>
        <a:lstStyle/>
        <a:p>
          <a:endParaRPr lang="en-US" sz="2000" b="0" i="0">
            <a:latin typeface="華康明體 Std W9"/>
            <a:ea typeface="華康明體 Std W9"/>
            <a:cs typeface="華康明體 Std W9"/>
          </a:endParaRPr>
        </a:p>
      </dgm:t>
    </dgm:pt>
    <dgm:pt modelId="{58825980-B8F3-4A2A-8246-C0CF834C679D}">
      <dgm:prSet phldrT="[Text]" custT="1"/>
      <dgm:spPr/>
      <dgm:t>
        <a:bodyPr/>
        <a:lstStyle/>
        <a:p>
          <a: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  <a:t>內容</a:t>
          </a:r>
          <a:b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</a:br>
          <a: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  <a:t>＆</a:t>
          </a:r>
          <a:b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</a:br>
          <a: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  <a:t>時間</a:t>
          </a:r>
          <a:endParaRPr lang="en-US" sz="2400" b="0" i="0" dirty="0">
            <a:latin typeface="華康明體 Std W9"/>
            <a:ea typeface="華康明體 Std W9"/>
            <a:cs typeface="華康明體 Std W9"/>
          </a:endParaRPr>
        </a:p>
      </dgm:t>
    </dgm:pt>
    <dgm:pt modelId="{38A7911B-44F9-492A-B4AE-A06CF51DA5AB}" type="parTrans" cxnId="{B9B322A1-B4AA-47D3-AEB9-C6B49518C324}">
      <dgm:prSet custT="1"/>
      <dgm:spPr/>
      <dgm:t>
        <a:bodyPr/>
        <a:lstStyle/>
        <a:p>
          <a:endParaRPr lang="en-US" sz="2000" b="0" i="0">
            <a:latin typeface="華康明體 Std W9"/>
            <a:ea typeface="華康明體 Std W9"/>
            <a:cs typeface="華康明體 Std W9"/>
          </a:endParaRPr>
        </a:p>
      </dgm:t>
    </dgm:pt>
    <dgm:pt modelId="{FAA67183-F6F6-4CE4-997C-E394D3C03BF2}" type="sibTrans" cxnId="{B9B322A1-B4AA-47D3-AEB9-C6B49518C324}">
      <dgm:prSet/>
      <dgm:spPr/>
      <dgm:t>
        <a:bodyPr/>
        <a:lstStyle/>
        <a:p>
          <a:endParaRPr lang="en-US" sz="2000" b="0" i="0">
            <a:latin typeface="華康明體 Std W9"/>
            <a:ea typeface="華康明體 Std W9"/>
            <a:cs typeface="華康明體 Std W9"/>
          </a:endParaRPr>
        </a:p>
      </dgm:t>
    </dgm:pt>
    <dgm:pt modelId="{158D445F-885B-4743-8A13-39B68D01DF47}">
      <dgm:prSet phldrT="[Text]" custT="1"/>
      <dgm:spPr/>
      <dgm:t>
        <a:bodyPr/>
        <a:lstStyle/>
        <a:p>
          <a: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  <a:t>課程</a:t>
          </a:r>
          <a:b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</a:br>
          <a: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  <a:t>結合</a:t>
          </a:r>
          <a:endParaRPr lang="en-US" sz="2400" b="0" i="0" dirty="0">
            <a:latin typeface="華康明體 Std W9"/>
            <a:ea typeface="華康明體 Std W9"/>
            <a:cs typeface="華康明體 Std W9"/>
          </a:endParaRPr>
        </a:p>
      </dgm:t>
    </dgm:pt>
    <dgm:pt modelId="{5F846B04-560F-4AA2-8ADB-E4DB4C70AA3D}" type="parTrans" cxnId="{C761DAE0-FCBE-4F19-A587-46EDA9908063}">
      <dgm:prSet custT="1"/>
      <dgm:spPr/>
      <dgm:t>
        <a:bodyPr/>
        <a:lstStyle/>
        <a:p>
          <a:endParaRPr lang="en-US" sz="2000" b="0" i="0">
            <a:latin typeface="華康明體 Std W9"/>
            <a:ea typeface="華康明體 Std W9"/>
            <a:cs typeface="華康明體 Std W9"/>
          </a:endParaRPr>
        </a:p>
      </dgm:t>
    </dgm:pt>
    <dgm:pt modelId="{0F16AA2D-C746-4C59-8EF2-89DA21D110E0}" type="sibTrans" cxnId="{C761DAE0-FCBE-4F19-A587-46EDA9908063}">
      <dgm:prSet/>
      <dgm:spPr/>
      <dgm:t>
        <a:bodyPr/>
        <a:lstStyle/>
        <a:p>
          <a:endParaRPr lang="en-US" sz="2000" b="0" i="0">
            <a:latin typeface="華康明體 Std W9"/>
            <a:ea typeface="華康明體 Std W9"/>
            <a:cs typeface="華康明體 Std W9"/>
          </a:endParaRPr>
        </a:p>
      </dgm:t>
    </dgm:pt>
    <dgm:pt modelId="{7F9BAC5E-679F-4918-9DEF-2BF6A333D1FE}">
      <dgm:prSet phldrT="[Text]" custT="1"/>
      <dgm:spPr/>
      <dgm:t>
        <a:bodyPr/>
        <a:lstStyle/>
        <a:p>
          <a: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  <a:t>小白板</a:t>
          </a:r>
          <a:endParaRPr lang="en-US" sz="2400" b="0" i="0" dirty="0">
            <a:latin typeface="華康明體 Std W9"/>
            <a:ea typeface="華康明體 Std W9"/>
            <a:cs typeface="華康明體 Std W9"/>
          </a:endParaRPr>
        </a:p>
      </dgm:t>
    </dgm:pt>
    <dgm:pt modelId="{3D6C6D9B-6B37-4BA3-863A-AD553C7670CC}" type="parTrans" cxnId="{80035806-B1A4-4443-934C-114D1D407F5E}">
      <dgm:prSet custT="1"/>
      <dgm:spPr/>
      <dgm:t>
        <a:bodyPr/>
        <a:lstStyle/>
        <a:p>
          <a:endParaRPr lang="en-US" sz="2000" b="0" i="0">
            <a:latin typeface="華康明體 Std W9"/>
            <a:ea typeface="華康明體 Std W9"/>
            <a:cs typeface="華康明體 Std W9"/>
          </a:endParaRPr>
        </a:p>
      </dgm:t>
    </dgm:pt>
    <dgm:pt modelId="{2AB05666-9F8B-4531-8718-D25F9F48F763}" type="sibTrans" cxnId="{80035806-B1A4-4443-934C-114D1D407F5E}">
      <dgm:prSet/>
      <dgm:spPr/>
      <dgm:t>
        <a:bodyPr/>
        <a:lstStyle/>
        <a:p>
          <a:endParaRPr lang="en-US" sz="2000" b="0" i="0">
            <a:latin typeface="華康明體 Std W9"/>
            <a:ea typeface="華康明體 Std W9"/>
            <a:cs typeface="華康明體 Std W9"/>
          </a:endParaRPr>
        </a:p>
      </dgm:t>
    </dgm:pt>
    <dgm:pt modelId="{CCB489CE-13DC-4629-A6BD-B7888F27FF06}">
      <dgm:prSet phldrT="[Text]" custT="1"/>
      <dgm:spPr/>
      <dgm:t>
        <a:bodyPr/>
        <a:lstStyle/>
        <a:p>
          <a: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  <a:t>秩序</a:t>
          </a:r>
          <a:endParaRPr lang="en-US" sz="2400" b="0" i="0" dirty="0">
            <a:latin typeface="華康明體 Std W9"/>
            <a:ea typeface="華康明體 Std W9"/>
            <a:cs typeface="華康明體 Std W9"/>
          </a:endParaRPr>
        </a:p>
      </dgm:t>
    </dgm:pt>
    <dgm:pt modelId="{F932A01C-13B2-4A60-8D8E-BF9590527AAB}" type="parTrans" cxnId="{7211678C-7199-453A-AB26-A723A109FE22}">
      <dgm:prSet custT="1"/>
      <dgm:spPr/>
      <dgm:t>
        <a:bodyPr/>
        <a:lstStyle/>
        <a:p>
          <a:endParaRPr lang="en-US" sz="2000" b="0" i="0">
            <a:latin typeface="華康明體 Std W9"/>
            <a:ea typeface="華康明體 Std W9"/>
            <a:cs typeface="華康明體 Std W9"/>
          </a:endParaRPr>
        </a:p>
      </dgm:t>
    </dgm:pt>
    <dgm:pt modelId="{22ADC31D-99F9-47F2-AAA2-BA4A8DA595E3}" type="sibTrans" cxnId="{7211678C-7199-453A-AB26-A723A109FE22}">
      <dgm:prSet/>
      <dgm:spPr/>
      <dgm:t>
        <a:bodyPr/>
        <a:lstStyle/>
        <a:p>
          <a:endParaRPr lang="en-US" sz="2000" b="0" i="0">
            <a:latin typeface="華康明體 Std W9"/>
            <a:ea typeface="華康明體 Std W9"/>
            <a:cs typeface="華康明體 Std W9"/>
          </a:endParaRPr>
        </a:p>
      </dgm:t>
    </dgm:pt>
    <dgm:pt modelId="{ABCD8EC7-D9CC-4A8D-BE72-F1FED8C19EF5}">
      <dgm:prSet phldrT="[Text]" custT="1"/>
      <dgm:spPr/>
      <dgm:t>
        <a:bodyPr/>
        <a:lstStyle/>
        <a:p>
          <a: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  <a:t>網路</a:t>
          </a:r>
          <a:b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</a:br>
          <a: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  <a:t>＆</a:t>
          </a:r>
          <a:b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</a:br>
          <a:r>
            <a:rPr lang="zh-TW" altLang="en-US" sz="2400" b="0" i="0" dirty="0" smtClean="0">
              <a:latin typeface="華康明體 Std W9"/>
              <a:ea typeface="華康明體 Std W9"/>
              <a:cs typeface="華康明體 Std W9"/>
            </a:rPr>
            <a:t>公平性</a:t>
          </a:r>
          <a:endParaRPr lang="en-US" sz="2400" b="0" i="0" dirty="0">
            <a:latin typeface="華康明體 Std W9"/>
            <a:ea typeface="華康明體 Std W9"/>
            <a:cs typeface="華康明體 Std W9"/>
          </a:endParaRPr>
        </a:p>
      </dgm:t>
    </dgm:pt>
    <dgm:pt modelId="{3085CA59-78C7-4E6E-8D7D-FE552C73DC77}" type="parTrans" cxnId="{020C2CD3-2076-4AB2-8F79-621FA3C6D932}">
      <dgm:prSet custT="1"/>
      <dgm:spPr/>
      <dgm:t>
        <a:bodyPr/>
        <a:lstStyle/>
        <a:p>
          <a:endParaRPr lang="en-US" sz="2000" b="0" i="0">
            <a:latin typeface="華康明體 Std W9"/>
            <a:ea typeface="華康明體 Std W9"/>
            <a:cs typeface="華康明體 Std W9"/>
          </a:endParaRPr>
        </a:p>
      </dgm:t>
    </dgm:pt>
    <dgm:pt modelId="{D0EE3A23-F102-4CC7-8E38-5ACCC314FA03}" type="sibTrans" cxnId="{020C2CD3-2076-4AB2-8F79-621FA3C6D932}">
      <dgm:prSet/>
      <dgm:spPr/>
      <dgm:t>
        <a:bodyPr/>
        <a:lstStyle/>
        <a:p>
          <a:endParaRPr lang="en-US" sz="2000" b="0" i="0">
            <a:latin typeface="華康明體 Std W9"/>
            <a:ea typeface="華康明體 Std W9"/>
            <a:cs typeface="華康明體 Std W9"/>
          </a:endParaRPr>
        </a:p>
      </dgm:t>
    </dgm:pt>
    <dgm:pt modelId="{3987F7E6-C876-40D2-9AE2-E315C5842CB8}" type="pres">
      <dgm:prSet presAssocID="{1F30CB27-0FB9-48FA-A806-42874FAAA20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92FD412-1281-4DB2-840C-869830975FA3}" type="pres">
      <dgm:prSet presAssocID="{733B9271-DC6A-43F9-A69B-81AA0EA342FB}" presName="centerShape" presStyleLbl="node0" presStyleIdx="0" presStyleCnt="1" custScaleX="118547" custScaleY="118547"/>
      <dgm:spPr/>
      <dgm:t>
        <a:bodyPr/>
        <a:lstStyle/>
        <a:p>
          <a:endParaRPr lang="en-US"/>
        </a:p>
      </dgm:t>
    </dgm:pt>
    <dgm:pt modelId="{A78104CE-ED1E-4B8D-869D-B8296841E37A}" type="pres">
      <dgm:prSet presAssocID="{38A7911B-44F9-492A-B4AE-A06CF51DA5AB}" presName="parTrans" presStyleLbl="sibTrans2D1" presStyleIdx="0" presStyleCnt="5"/>
      <dgm:spPr/>
      <dgm:t>
        <a:bodyPr/>
        <a:lstStyle/>
        <a:p>
          <a:endParaRPr lang="en-US"/>
        </a:p>
      </dgm:t>
    </dgm:pt>
    <dgm:pt modelId="{CBAD37ED-0DD3-49CB-A07C-9B82B91F4E72}" type="pres">
      <dgm:prSet presAssocID="{38A7911B-44F9-492A-B4AE-A06CF51DA5AB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FF64D639-F3DB-4D0B-B461-E947A519B386}" type="pres">
      <dgm:prSet presAssocID="{58825980-B8F3-4A2A-8246-C0CF834C679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76E57B-14E1-454B-BD38-AE02A8E0A848}" type="pres">
      <dgm:prSet presAssocID="{5F846B04-560F-4AA2-8ADB-E4DB4C70AA3D}" presName="parTrans" presStyleLbl="sibTrans2D1" presStyleIdx="1" presStyleCnt="5"/>
      <dgm:spPr/>
      <dgm:t>
        <a:bodyPr/>
        <a:lstStyle/>
        <a:p>
          <a:endParaRPr lang="en-US"/>
        </a:p>
      </dgm:t>
    </dgm:pt>
    <dgm:pt modelId="{843346ED-03A9-4DCA-8D9C-FA41954CEE51}" type="pres">
      <dgm:prSet presAssocID="{5F846B04-560F-4AA2-8ADB-E4DB4C70AA3D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A342CCBB-86C0-4C58-BA6F-F9DE67D068A4}" type="pres">
      <dgm:prSet presAssocID="{158D445F-885B-4743-8A13-39B68D01DF47}" presName="node" presStyleLbl="node1" presStyleIdx="1" presStyleCnt="5" custRadScaleRad="103543" custRadScaleInc="121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DC8961-A058-4F67-A65B-3B6096BC3C61}" type="pres">
      <dgm:prSet presAssocID="{3D6C6D9B-6B37-4BA3-863A-AD553C7670CC}" presName="parTrans" presStyleLbl="sibTrans2D1" presStyleIdx="2" presStyleCnt="5"/>
      <dgm:spPr/>
      <dgm:t>
        <a:bodyPr/>
        <a:lstStyle/>
        <a:p>
          <a:endParaRPr lang="en-US"/>
        </a:p>
      </dgm:t>
    </dgm:pt>
    <dgm:pt modelId="{8A616887-BA85-4D65-9F2F-34B135B6F8CC}" type="pres">
      <dgm:prSet presAssocID="{3D6C6D9B-6B37-4BA3-863A-AD553C7670CC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10B314DF-973F-4CEC-98B0-243373DAF239}" type="pres">
      <dgm:prSet presAssocID="{7F9BAC5E-679F-4918-9DEF-2BF6A333D1FE}" presName="node" presStyleLbl="node1" presStyleIdx="2" presStyleCnt="5" custRadScaleRad="105610" custRadScaleInc="-429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26EA55-6BFE-49EF-8CAD-204DE987C5EF}" type="pres">
      <dgm:prSet presAssocID="{F932A01C-13B2-4A60-8D8E-BF9590527AAB}" presName="parTrans" presStyleLbl="sibTrans2D1" presStyleIdx="3" presStyleCnt="5"/>
      <dgm:spPr/>
      <dgm:t>
        <a:bodyPr/>
        <a:lstStyle/>
        <a:p>
          <a:endParaRPr lang="en-US"/>
        </a:p>
      </dgm:t>
    </dgm:pt>
    <dgm:pt modelId="{8F07C7AB-EA3D-46C6-8F77-7C5C499DC50B}" type="pres">
      <dgm:prSet presAssocID="{F932A01C-13B2-4A60-8D8E-BF9590527AAB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58B9584C-46BD-4381-9601-87B888E66C0E}" type="pres">
      <dgm:prSet presAssocID="{CCB489CE-13DC-4629-A6BD-B7888F27FF06}" presName="node" presStyleLbl="node1" presStyleIdx="3" presStyleCnt="5" custRadScaleRad="103436" custRadScaleInc="402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CCFC03-8024-4CFA-90FB-6BE7C7925E07}" type="pres">
      <dgm:prSet presAssocID="{3085CA59-78C7-4E6E-8D7D-FE552C73DC77}" presName="parTrans" presStyleLbl="sibTrans2D1" presStyleIdx="4" presStyleCnt="5"/>
      <dgm:spPr/>
      <dgm:t>
        <a:bodyPr/>
        <a:lstStyle/>
        <a:p>
          <a:endParaRPr lang="en-US"/>
        </a:p>
      </dgm:t>
    </dgm:pt>
    <dgm:pt modelId="{5D9DA8A8-3EDB-4A2E-89B7-C4CF5AB241B2}" type="pres">
      <dgm:prSet presAssocID="{3085CA59-78C7-4E6E-8D7D-FE552C73DC77}" presName="connectorText" presStyleLbl="sibTrans2D1" presStyleIdx="4" presStyleCnt="5"/>
      <dgm:spPr/>
      <dgm:t>
        <a:bodyPr/>
        <a:lstStyle/>
        <a:p>
          <a:endParaRPr lang="en-US"/>
        </a:p>
      </dgm:t>
    </dgm:pt>
    <dgm:pt modelId="{04D9F402-ECB1-4398-B58A-3494CDF5E39C}" type="pres">
      <dgm:prSet presAssocID="{ABCD8EC7-D9CC-4A8D-BE72-F1FED8C19EF5}" presName="node" presStyleLbl="node1" presStyleIdx="4" presStyleCnt="5" custRadScaleRad="97329" custRadScaleInc="-96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92EA3D6-6A78-44DD-BA62-86533EB52223}" type="presOf" srcId="{38A7911B-44F9-492A-B4AE-A06CF51DA5AB}" destId="{A78104CE-ED1E-4B8D-869D-B8296841E37A}" srcOrd="0" destOrd="0" presId="urn:microsoft.com/office/officeart/2005/8/layout/radial5"/>
    <dgm:cxn modelId="{18E64D1C-B18E-48BC-97E1-9881D7D08047}" type="presOf" srcId="{58825980-B8F3-4A2A-8246-C0CF834C679D}" destId="{FF64D639-F3DB-4D0B-B461-E947A519B386}" srcOrd="0" destOrd="0" presId="urn:microsoft.com/office/officeart/2005/8/layout/radial5"/>
    <dgm:cxn modelId="{823CB8DF-3E24-4614-B497-18AD9FD7397B}" type="presOf" srcId="{3D6C6D9B-6B37-4BA3-863A-AD553C7670CC}" destId="{8A616887-BA85-4D65-9F2F-34B135B6F8CC}" srcOrd="1" destOrd="0" presId="urn:microsoft.com/office/officeart/2005/8/layout/radial5"/>
    <dgm:cxn modelId="{121C8E92-3D28-43AB-A343-02DCDE9BC898}" type="presOf" srcId="{7F9BAC5E-679F-4918-9DEF-2BF6A333D1FE}" destId="{10B314DF-973F-4CEC-98B0-243373DAF239}" srcOrd="0" destOrd="0" presId="urn:microsoft.com/office/officeart/2005/8/layout/radial5"/>
    <dgm:cxn modelId="{B76D5C0A-F373-42D8-A098-25A3E397275D}" type="presOf" srcId="{3085CA59-78C7-4E6E-8D7D-FE552C73DC77}" destId="{3CCCFC03-8024-4CFA-90FB-6BE7C7925E07}" srcOrd="0" destOrd="0" presId="urn:microsoft.com/office/officeart/2005/8/layout/radial5"/>
    <dgm:cxn modelId="{C761DAE0-FCBE-4F19-A587-46EDA9908063}" srcId="{733B9271-DC6A-43F9-A69B-81AA0EA342FB}" destId="{158D445F-885B-4743-8A13-39B68D01DF47}" srcOrd="1" destOrd="0" parTransId="{5F846B04-560F-4AA2-8ADB-E4DB4C70AA3D}" sibTransId="{0F16AA2D-C746-4C59-8EF2-89DA21D110E0}"/>
    <dgm:cxn modelId="{5AB3BDD7-E4FF-4F58-955C-BDDE144D685B}" type="presOf" srcId="{5F846B04-560F-4AA2-8ADB-E4DB4C70AA3D}" destId="{E476E57B-14E1-454B-BD38-AE02A8E0A848}" srcOrd="0" destOrd="0" presId="urn:microsoft.com/office/officeart/2005/8/layout/radial5"/>
    <dgm:cxn modelId="{3BAC6A03-811A-4188-B09B-CC529A5D6391}" type="presOf" srcId="{3085CA59-78C7-4E6E-8D7D-FE552C73DC77}" destId="{5D9DA8A8-3EDB-4A2E-89B7-C4CF5AB241B2}" srcOrd="1" destOrd="0" presId="urn:microsoft.com/office/officeart/2005/8/layout/radial5"/>
    <dgm:cxn modelId="{75CF0E90-0DD0-4CA8-AA34-04C4AAC7D301}" srcId="{1F30CB27-0FB9-48FA-A806-42874FAAA20A}" destId="{733B9271-DC6A-43F9-A69B-81AA0EA342FB}" srcOrd="0" destOrd="0" parTransId="{C18B5605-8E7C-42BB-B0A2-B948C3A180F3}" sibTransId="{30CC582E-C160-42E6-823F-C653A42248D5}"/>
    <dgm:cxn modelId="{FFA7FDFC-1850-4079-BA06-AFF7445BC45D}" type="presOf" srcId="{733B9271-DC6A-43F9-A69B-81AA0EA342FB}" destId="{F92FD412-1281-4DB2-840C-869830975FA3}" srcOrd="0" destOrd="0" presId="urn:microsoft.com/office/officeart/2005/8/layout/radial5"/>
    <dgm:cxn modelId="{CAB8F17E-B438-4616-8DE2-B552B4B5F905}" type="presOf" srcId="{38A7911B-44F9-492A-B4AE-A06CF51DA5AB}" destId="{CBAD37ED-0DD3-49CB-A07C-9B82B91F4E72}" srcOrd="1" destOrd="0" presId="urn:microsoft.com/office/officeart/2005/8/layout/radial5"/>
    <dgm:cxn modelId="{23DD00E2-E465-4FA4-BCBC-3FB87552C1C0}" type="presOf" srcId="{F932A01C-13B2-4A60-8D8E-BF9590527AAB}" destId="{8F07C7AB-EA3D-46C6-8F77-7C5C499DC50B}" srcOrd="1" destOrd="0" presId="urn:microsoft.com/office/officeart/2005/8/layout/radial5"/>
    <dgm:cxn modelId="{E8277FA2-5EC3-4A63-8D8C-C33E7E8CEC35}" type="presOf" srcId="{F932A01C-13B2-4A60-8D8E-BF9590527AAB}" destId="{5E26EA55-6BFE-49EF-8CAD-204DE987C5EF}" srcOrd="0" destOrd="0" presId="urn:microsoft.com/office/officeart/2005/8/layout/radial5"/>
    <dgm:cxn modelId="{57118257-647D-43B3-B894-D64061E078A2}" type="presOf" srcId="{1F30CB27-0FB9-48FA-A806-42874FAAA20A}" destId="{3987F7E6-C876-40D2-9AE2-E315C5842CB8}" srcOrd="0" destOrd="0" presId="urn:microsoft.com/office/officeart/2005/8/layout/radial5"/>
    <dgm:cxn modelId="{8B68FAB4-97A7-4302-862A-8E5D9269EA52}" type="presOf" srcId="{5F846B04-560F-4AA2-8ADB-E4DB4C70AA3D}" destId="{843346ED-03A9-4DCA-8D9C-FA41954CEE51}" srcOrd="1" destOrd="0" presId="urn:microsoft.com/office/officeart/2005/8/layout/radial5"/>
    <dgm:cxn modelId="{9141E7AF-D37B-45EC-BDFF-A861F8A306B8}" type="presOf" srcId="{3D6C6D9B-6B37-4BA3-863A-AD553C7670CC}" destId="{07DC8961-A058-4F67-A65B-3B6096BC3C61}" srcOrd="0" destOrd="0" presId="urn:microsoft.com/office/officeart/2005/8/layout/radial5"/>
    <dgm:cxn modelId="{B9B322A1-B4AA-47D3-AEB9-C6B49518C324}" srcId="{733B9271-DC6A-43F9-A69B-81AA0EA342FB}" destId="{58825980-B8F3-4A2A-8246-C0CF834C679D}" srcOrd="0" destOrd="0" parTransId="{38A7911B-44F9-492A-B4AE-A06CF51DA5AB}" sibTransId="{FAA67183-F6F6-4CE4-997C-E394D3C03BF2}"/>
    <dgm:cxn modelId="{FB7B9141-140D-47CF-BD25-C434A763C467}" type="presOf" srcId="{ABCD8EC7-D9CC-4A8D-BE72-F1FED8C19EF5}" destId="{04D9F402-ECB1-4398-B58A-3494CDF5E39C}" srcOrd="0" destOrd="0" presId="urn:microsoft.com/office/officeart/2005/8/layout/radial5"/>
    <dgm:cxn modelId="{80035806-B1A4-4443-934C-114D1D407F5E}" srcId="{733B9271-DC6A-43F9-A69B-81AA0EA342FB}" destId="{7F9BAC5E-679F-4918-9DEF-2BF6A333D1FE}" srcOrd="2" destOrd="0" parTransId="{3D6C6D9B-6B37-4BA3-863A-AD553C7670CC}" sibTransId="{2AB05666-9F8B-4531-8718-D25F9F48F763}"/>
    <dgm:cxn modelId="{52D61CE2-F258-4C96-B9B1-8D91AFE63CD4}" type="presOf" srcId="{158D445F-885B-4743-8A13-39B68D01DF47}" destId="{A342CCBB-86C0-4C58-BA6F-F9DE67D068A4}" srcOrd="0" destOrd="0" presId="urn:microsoft.com/office/officeart/2005/8/layout/radial5"/>
    <dgm:cxn modelId="{50C311DD-D538-4806-A4AD-FBBDF33D673E}" type="presOf" srcId="{CCB489CE-13DC-4629-A6BD-B7888F27FF06}" destId="{58B9584C-46BD-4381-9601-87B888E66C0E}" srcOrd="0" destOrd="0" presId="urn:microsoft.com/office/officeart/2005/8/layout/radial5"/>
    <dgm:cxn modelId="{020C2CD3-2076-4AB2-8F79-621FA3C6D932}" srcId="{733B9271-DC6A-43F9-A69B-81AA0EA342FB}" destId="{ABCD8EC7-D9CC-4A8D-BE72-F1FED8C19EF5}" srcOrd="4" destOrd="0" parTransId="{3085CA59-78C7-4E6E-8D7D-FE552C73DC77}" sibTransId="{D0EE3A23-F102-4CC7-8E38-5ACCC314FA03}"/>
    <dgm:cxn modelId="{7211678C-7199-453A-AB26-A723A109FE22}" srcId="{733B9271-DC6A-43F9-A69B-81AA0EA342FB}" destId="{CCB489CE-13DC-4629-A6BD-B7888F27FF06}" srcOrd="3" destOrd="0" parTransId="{F932A01C-13B2-4A60-8D8E-BF9590527AAB}" sibTransId="{22ADC31D-99F9-47F2-AAA2-BA4A8DA595E3}"/>
    <dgm:cxn modelId="{7349D056-49C2-4242-BB32-74E368334FDA}" type="presParOf" srcId="{3987F7E6-C876-40D2-9AE2-E315C5842CB8}" destId="{F92FD412-1281-4DB2-840C-869830975FA3}" srcOrd="0" destOrd="0" presId="urn:microsoft.com/office/officeart/2005/8/layout/radial5"/>
    <dgm:cxn modelId="{E97BCBFC-E06E-4196-9C51-BC902117B2B3}" type="presParOf" srcId="{3987F7E6-C876-40D2-9AE2-E315C5842CB8}" destId="{A78104CE-ED1E-4B8D-869D-B8296841E37A}" srcOrd="1" destOrd="0" presId="urn:microsoft.com/office/officeart/2005/8/layout/radial5"/>
    <dgm:cxn modelId="{40C7056A-7AD5-4047-8F67-21246BACEFA3}" type="presParOf" srcId="{A78104CE-ED1E-4B8D-869D-B8296841E37A}" destId="{CBAD37ED-0DD3-49CB-A07C-9B82B91F4E72}" srcOrd="0" destOrd="0" presId="urn:microsoft.com/office/officeart/2005/8/layout/radial5"/>
    <dgm:cxn modelId="{4D24256E-E349-40C0-8536-11CBB7D1A9E2}" type="presParOf" srcId="{3987F7E6-C876-40D2-9AE2-E315C5842CB8}" destId="{FF64D639-F3DB-4D0B-B461-E947A519B386}" srcOrd="2" destOrd="0" presId="urn:microsoft.com/office/officeart/2005/8/layout/radial5"/>
    <dgm:cxn modelId="{9C3F01F5-28AF-4330-9C0D-44DCD835F3FD}" type="presParOf" srcId="{3987F7E6-C876-40D2-9AE2-E315C5842CB8}" destId="{E476E57B-14E1-454B-BD38-AE02A8E0A848}" srcOrd="3" destOrd="0" presId="urn:microsoft.com/office/officeart/2005/8/layout/radial5"/>
    <dgm:cxn modelId="{99CE5A16-670F-497D-8E8F-3CA709531295}" type="presParOf" srcId="{E476E57B-14E1-454B-BD38-AE02A8E0A848}" destId="{843346ED-03A9-4DCA-8D9C-FA41954CEE51}" srcOrd="0" destOrd="0" presId="urn:microsoft.com/office/officeart/2005/8/layout/radial5"/>
    <dgm:cxn modelId="{0E433258-4547-4161-BD01-5070C67F3921}" type="presParOf" srcId="{3987F7E6-C876-40D2-9AE2-E315C5842CB8}" destId="{A342CCBB-86C0-4C58-BA6F-F9DE67D068A4}" srcOrd="4" destOrd="0" presId="urn:microsoft.com/office/officeart/2005/8/layout/radial5"/>
    <dgm:cxn modelId="{45C527E3-F9FB-40BD-AB4A-1D66B25B0266}" type="presParOf" srcId="{3987F7E6-C876-40D2-9AE2-E315C5842CB8}" destId="{07DC8961-A058-4F67-A65B-3B6096BC3C61}" srcOrd="5" destOrd="0" presId="urn:microsoft.com/office/officeart/2005/8/layout/radial5"/>
    <dgm:cxn modelId="{9168D668-7387-4B29-A2CE-CFC2CCB0A49A}" type="presParOf" srcId="{07DC8961-A058-4F67-A65B-3B6096BC3C61}" destId="{8A616887-BA85-4D65-9F2F-34B135B6F8CC}" srcOrd="0" destOrd="0" presId="urn:microsoft.com/office/officeart/2005/8/layout/radial5"/>
    <dgm:cxn modelId="{B8BBA0CC-F665-4545-9E90-83FF9714B24C}" type="presParOf" srcId="{3987F7E6-C876-40D2-9AE2-E315C5842CB8}" destId="{10B314DF-973F-4CEC-98B0-243373DAF239}" srcOrd="6" destOrd="0" presId="urn:microsoft.com/office/officeart/2005/8/layout/radial5"/>
    <dgm:cxn modelId="{9B5FB0F7-4C17-4D52-894E-59214A889CD5}" type="presParOf" srcId="{3987F7E6-C876-40D2-9AE2-E315C5842CB8}" destId="{5E26EA55-6BFE-49EF-8CAD-204DE987C5EF}" srcOrd="7" destOrd="0" presId="urn:microsoft.com/office/officeart/2005/8/layout/radial5"/>
    <dgm:cxn modelId="{D62676C9-44AB-4E84-B1C7-1FC79263ACF8}" type="presParOf" srcId="{5E26EA55-6BFE-49EF-8CAD-204DE987C5EF}" destId="{8F07C7AB-EA3D-46C6-8F77-7C5C499DC50B}" srcOrd="0" destOrd="0" presId="urn:microsoft.com/office/officeart/2005/8/layout/radial5"/>
    <dgm:cxn modelId="{0DA1EAA6-C36C-4A9A-B6A9-31EF042DAAF8}" type="presParOf" srcId="{3987F7E6-C876-40D2-9AE2-E315C5842CB8}" destId="{58B9584C-46BD-4381-9601-87B888E66C0E}" srcOrd="8" destOrd="0" presId="urn:microsoft.com/office/officeart/2005/8/layout/radial5"/>
    <dgm:cxn modelId="{10869445-DBCC-48CE-94E7-D6CF875F2725}" type="presParOf" srcId="{3987F7E6-C876-40D2-9AE2-E315C5842CB8}" destId="{3CCCFC03-8024-4CFA-90FB-6BE7C7925E07}" srcOrd="9" destOrd="0" presId="urn:microsoft.com/office/officeart/2005/8/layout/radial5"/>
    <dgm:cxn modelId="{385FE4BB-94ED-49ED-AAB4-0D7371CF5586}" type="presParOf" srcId="{3CCCFC03-8024-4CFA-90FB-6BE7C7925E07}" destId="{5D9DA8A8-3EDB-4A2E-89B7-C4CF5AB241B2}" srcOrd="0" destOrd="0" presId="urn:microsoft.com/office/officeart/2005/8/layout/radial5"/>
    <dgm:cxn modelId="{3C54CD87-209B-4710-811E-57C673AB8E31}" type="presParOf" srcId="{3987F7E6-C876-40D2-9AE2-E315C5842CB8}" destId="{04D9F402-ECB1-4398-B58A-3494CDF5E39C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2FD412-1281-4DB2-840C-869830975FA3}">
      <dsp:nvSpPr>
        <dsp:cNvPr id="0" name=""/>
        <dsp:cNvSpPr/>
      </dsp:nvSpPr>
      <dsp:spPr>
        <a:xfrm>
          <a:off x="3221616" y="1975469"/>
          <a:ext cx="1786366" cy="17863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kern="1200" dirty="0" smtClean="0">
              <a:latin typeface="華康明體 Std W9"/>
              <a:ea typeface="華康明體 Std W9"/>
              <a:cs typeface="華康明體 Std W9"/>
            </a:rPr>
            <a:t>HOW TO BE BETTER</a:t>
          </a:r>
          <a:endParaRPr lang="en-US" sz="2400" b="0" i="0" kern="1200" dirty="0">
            <a:latin typeface="華康明體 Std W9"/>
            <a:ea typeface="華康明體 Std W9"/>
            <a:cs typeface="華康明體 Std W9"/>
          </a:endParaRPr>
        </a:p>
      </dsp:txBody>
      <dsp:txXfrm>
        <a:off x="3483223" y="2237076"/>
        <a:ext cx="1263152" cy="1263152"/>
      </dsp:txXfrm>
    </dsp:sp>
    <dsp:sp modelId="{A78104CE-ED1E-4B8D-869D-B8296841E37A}">
      <dsp:nvSpPr>
        <dsp:cNvPr id="0" name=""/>
        <dsp:cNvSpPr/>
      </dsp:nvSpPr>
      <dsp:spPr>
        <a:xfrm rot="16200000">
          <a:off x="3991546" y="1493722"/>
          <a:ext cx="246506" cy="5123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0" i="0" kern="1200">
            <a:latin typeface="華康明體 Std W9"/>
            <a:ea typeface="華康明體 Std W9"/>
            <a:cs typeface="華康明體 Std W9"/>
          </a:endParaRPr>
        </a:p>
      </dsp:txBody>
      <dsp:txXfrm>
        <a:off x="4028522" y="1633166"/>
        <a:ext cx="172554" cy="307404"/>
      </dsp:txXfrm>
    </dsp:sp>
    <dsp:sp modelId="{FF64D639-F3DB-4D0B-B461-E947A519B386}">
      <dsp:nvSpPr>
        <dsp:cNvPr id="0" name=""/>
        <dsp:cNvSpPr/>
      </dsp:nvSpPr>
      <dsp:spPr>
        <a:xfrm>
          <a:off x="3361357" y="3478"/>
          <a:ext cx="1506884" cy="150688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  <a:t>內容</a:t>
          </a:r>
          <a:b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</a:br>
          <a: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  <a:t>＆</a:t>
          </a:r>
          <a:b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</a:br>
          <a: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  <a:t>時間</a:t>
          </a:r>
          <a:endParaRPr lang="en-US" sz="2400" b="0" i="0" kern="1200" dirty="0">
            <a:latin typeface="華康明體 Std W9"/>
            <a:ea typeface="華康明體 Std W9"/>
            <a:cs typeface="華康明體 Std W9"/>
          </a:endParaRPr>
        </a:p>
      </dsp:txBody>
      <dsp:txXfrm>
        <a:off x="3582035" y="224156"/>
        <a:ext cx="1065528" cy="1065528"/>
      </dsp:txXfrm>
    </dsp:sp>
    <dsp:sp modelId="{E476E57B-14E1-454B-BD38-AE02A8E0A848}">
      <dsp:nvSpPr>
        <dsp:cNvPr id="0" name=""/>
        <dsp:cNvSpPr/>
      </dsp:nvSpPr>
      <dsp:spPr>
        <a:xfrm rot="20782613">
          <a:off x="5094270" y="2340428"/>
          <a:ext cx="286160" cy="5123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2580331"/>
            <a:satOff val="-533"/>
            <a:lumOff val="4068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0" i="0" kern="1200">
            <a:latin typeface="華康明體 Std W9"/>
            <a:ea typeface="華康明體 Std W9"/>
            <a:cs typeface="華康明體 Std W9"/>
          </a:endParaRPr>
        </a:p>
      </dsp:txBody>
      <dsp:txXfrm>
        <a:off x="5095478" y="2453006"/>
        <a:ext cx="200312" cy="307404"/>
      </dsp:txXfrm>
    </dsp:sp>
    <dsp:sp modelId="{A342CCBB-86C0-4C58-BA6F-F9DE67D068A4}">
      <dsp:nvSpPr>
        <dsp:cNvPr id="0" name=""/>
        <dsp:cNvSpPr/>
      </dsp:nvSpPr>
      <dsp:spPr>
        <a:xfrm>
          <a:off x="5486391" y="1600202"/>
          <a:ext cx="1506884" cy="1506884"/>
        </a:xfrm>
        <a:prstGeom prst="ellipse">
          <a:avLst/>
        </a:prstGeom>
        <a:solidFill>
          <a:schemeClr val="accent2">
            <a:hueOff val="-2580331"/>
            <a:satOff val="-533"/>
            <a:lumOff val="406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  <a:t>課程</a:t>
          </a:r>
          <a:b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</a:br>
          <a: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  <a:t>結合</a:t>
          </a:r>
          <a:endParaRPr lang="en-US" sz="2400" b="0" i="0" kern="1200" dirty="0">
            <a:latin typeface="華康明體 Std W9"/>
            <a:ea typeface="華康明體 Std W9"/>
            <a:cs typeface="華康明體 Std W9"/>
          </a:endParaRPr>
        </a:p>
      </dsp:txBody>
      <dsp:txXfrm>
        <a:off x="5707069" y="1820880"/>
        <a:ext cx="1065528" cy="1065528"/>
      </dsp:txXfrm>
    </dsp:sp>
    <dsp:sp modelId="{07DC8961-A058-4F67-A65B-3B6096BC3C61}">
      <dsp:nvSpPr>
        <dsp:cNvPr id="0" name=""/>
        <dsp:cNvSpPr/>
      </dsp:nvSpPr>
      <dsp:spPr>
        <a:xfrm rot="2313274">
          <a:off x="4879972" y="3345570"/>
          <a:ext cx="309294" cy="5123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5160662"/>
            <a:satOff val="-1065"/>
            <a:lumOff val="8137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0" i="0" kern="1200">
            <a:latin typeface="華康明體 Std W9"/>
            <a:ea typeface="華康明體 Std W9"/>
            <a:cs typeface="華康明體 Std W9"/>
          </a:endParaRPr>
        </a:p>
      </dsp:txBody>
      <dsp:txXfrm>
        <a:off x="4890085" y="3419122"/>
        <a:ext cx="216506" cy="307404"/>
      </dsp:txXfrm>
    </dsp:sp>
    <dsp:sp modelId="{10B314DF-973F-4CEC-98B0-243373DAF239}">
      <dsp:nvSpPr>
        <dsp:cNvPr id="0" name=""/>
        <dsp:cNvSpPr/>
      </dsp:nvSpPr>
      <dsp:spPr>
        <a:xfrm>
          <a:off x="5105407" y="3505203"/>
          <a:ext cx="1506884" cy="1506884"/>
        </a:xfrm>
        <a:prstGeom prst="ellipse">
          <a:avLst/>
        </a:prstGeom>
        <a:solidFill>
          <a:schemeClr val="accent2">
            <a:hueOff val="-5160662"/>
            <a:satOff val="-1065"/>
            <a:lumOff val="8137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  <a:t>小白板</a:t>
          </a:r>
          <a:endParaRPr lang="en-US" sz="2400" b="0" i="0" kern="1200" dirty="0">
            <a:latin typeface="華康明體 Std W9"/>
            <a:ea typeface="華康明體 Std W9"/>
            <a:cs typeface="華康明體 Std W9"/>
          </a:endParaRPr>
        </a:p>
      </dsp:txBody>
      <dsp:txXfrm>
        <a:off x="5326085" y="3725881"/>
        <a:ext cx="1065528" cy="1065528"/>
      </dsp:txXfrm>
    </dsp:sp>
    <dsp:sp modelId="{5E26EA55-6BFE-49EF-8CAD-204DE987C5EF}">
      <dsp:nvSpPr>
        <dsp:cNvPr id="0" name=""/>
        <dsp:cNvSpPr/>
      </dsp:nvSpPr>
      <dsp:spPr>
        <a:xfrm rot="8428774">
          <a:off x="3082163" y="3346802"/>
          <a:ext cx="284962" cy="5123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7740993"/>
            <a:satOff val="-1598"/>
            <a:lumOff val="12205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0" i="0" kern="1200">
            <a:latin typeface="華康明體 Std W9"/>
            <a:ea typeface="華康明體 Std W9"/>
            <a:cs typeface="華康明體 Std W9"/>
          </a:endParaRPr>
        </a:p>
      </dsp:txBody>
      <dsp:txXfrm rot="10800000">
        <a:off x="3157881" y="3422069"/>
        <a:ext cx="199473" cy="307404"/>
      </dsp:txXfrm>
    </dsp:sp>
    <dsp:sp modelId="{58B9584C-46BD-4381-9601-87B888E66C0E}">
      <dsp:nvSpPr>
        <dsp:cNvPr id="0" name=""/>
        <dsp:cNvSpPr/>
      </dsp:nvSpPr>
      <dsp:spPr>
        <a:xfrm>
          <a:off x="1676400" y="3505191"/>
          <a:ext cx="1506884" cy="1506884"/>
        </a:xfrm>
        <a:prstGeom prst="ellipse">
          <a:avLst/>
        </a:prstGeom>
        <a:solidFill>
          <a:schemeClr val="accent2">
            <a:hueOff val="-7740993"/>
            <a:satOff val="-1598"/>
            <a:lumOff val="1220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  <a:t>秩序</a:t>
          </a:r>
          <a:endParaRPr lang="en-US" sz="2400" b="0" i="0" kern="1200" dirty="0">
            <a:latin typeface="華康明體 Std W9"/>
            <a:ea typeface="華康明體 Std W9"/>
            <a:cs typeface="華康明體 Std W9"/>
          </a:endParaRPr>
        </a:p>
      </dsp:txBody>
      <dsp:txXfrm>
        <a:off x="1897078" y="3725869"/>
        <a:ext cx="1065528" cy="1065528"/>
      </dsp:txXfrm>
    </dsp:sp>
    <dsp:sp modelId="{3CCCFC03-8024-4CFA-90FB-6BE7C7925E07}">
      <dsp:nvSpPr>
        <dsp:cNvPr id="0" name=""/>
        <dsp:cNvSpPr/>
      </dsp:nvSpPr>
      <dsp:spPr>
        <a:xfrm rot="11670696">
          <a:off x="2949909" y="2339002"/>
          <a:ext cx="216611" cy="5123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10321325"/>
            <a:satOff val="-2131"/>
            <a:lumOff val="16274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0" i="0" kern="1200">
            <a:latin typeface="華康明體 Std W9"/>
            <a:ea typeface="華康明體 Std W9"/>
            <a:cs typeface="華康明體 Std W9"/>
          </a:endParaRPr>
        </a:p>
      </dsp:txBody>
      <dsp:txXfrm rot="10800000">
        <a:off x="3013855" y="2449612"/>
        <a:ext cx="151628" cy="307404"/>
      </dsp:txXfrm>
    </dsp:sp>
    <dsp:sp modelId="{04D9F402-ECB1-4398-B58A-3494CDF5E39C}">
      <dsp:nvSpPr>
        <dsp:cNvPr id="0" name=""/>
        <dsp:cNvSpPr/>
      </dsp:nvSpPr>
      <dsp:spPr>
        <a:xfrm>
          <a:off x="1371601" y="1600194"/>
          <a:ext cx="1506884" cy="1506884"/>
        </a:xfrm>
        <a:prstGeom prst="ellipse">
          <a:avLst/>
        </a:prstGeom>
        <a:solidFill>
          <a:schemeClr val="accent2">
            <a:hueOff val="-10321325"/>
            <a:satOff val="-2131"/>
            <a:lumOff val="16274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  <a:t>網路</a:t>
          </a:r>
          <a:b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</a:br>
          <a: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  <a:t>＆</a:t>
          </a:r>
          <a:b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</a:br>
          <a:r>
            <a:rPr lang="zh-TW" altLang="en-US" sz="2400" b="0" i="0" kern="1200" dirty="0" smtClean="0">
              <a:latin typeface="華康明體 Std W9"/>
              <a:ea typeface="華康明體 Std W9"/>
              <a:cs typeface="華康明體 Std W9"/>
            </a:rPr>
            <a:t>公平性</a:t>
          </a:r>
          <a:endParaRPr lang="en-US" sz="2400" b="0" i="0" kern="1200" dirty="0">
            <a:latin typeface="華康明體 Std W9"/>
            <a:ea typeface="華康明體 Std W9"/>
            <a:cs typeface="華康明體 Std W9"/>
          </a:endParaRPr>
        </a:p>
      </dsp:txBody>
      <dsp:txXfrm>
        <a:off x="1592279" y="1820872"/>
        <a:ext cx="1065528" cy="10655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EA6E38-82B1-47BB-A812-313B295FEFF2}" type="datetimeFigureOut">
              <a:rPr lang="en-US" smtClean="0"/>
              <a:pPr/>
              <a:t>15/10/29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89E94-532B-494D-AD7A-712B16D9F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8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B146133-C2C6-42E5-9F03-188AA2A4A162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89E94-532B-494D-AD7A-712B16D9F5AA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948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15/10/29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15/10/29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15/10/29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15/10/29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15/10/29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15/10/29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15/10/29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15/10/29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15/10/29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15/10/29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15/10/29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545F7-77F9-4401-AA0E-BF14C26D89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15/10/29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9374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545F7-77F9-4401-AA0E-BF14C26D89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15/10/29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9039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545F7-77F9-4401-AA0E-BF14C26D89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15/10/29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5261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545F7-77F9-4401-AA0E-BF14C26D89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15/10/29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3331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545F7-77F9-4401-AA0E-BF14C26D89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15/10/29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1809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545F7-77F9-4401-AA0E-BF14C26D89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15/10/29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6640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545F7-77F9-4401-AA0E-BF14C26D89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15/10/29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7024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545F7-77F9-4401-AA0E-BF14C26D89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15/10/29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2560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545F7-77F9-4401-AA0E-BF14C26D89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15/10/29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8782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545F7-77F9-4401-AA0E-BF14C26D89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15/10/29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5817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545F7-77F9-4401-AA0E-BF14C26D89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15/10/29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152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B7A0F-5B99-4F35-9BDD-321CD3C098FF}" type="datetimeFigureOut">
              <a:rPr lang="en-US" smtClean="0"/>
              <a:pPr/>
              <a:t>15/10/29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545F7-77F9-4401-AA0E-BF14C26D89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15/10/29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E0586-5A1C-41FD-AA9D-07A4E729E6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000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3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3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3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3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3" Type="http://schemas.microsoft.com/office/2007/relationships/hdphoto" Target="../media/hdphoto5.wdp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1.xml"/><Relationship Id="rId2" Type="http://schemas.openxmlformats.org/officeDocument/2006/relationships/diagramData" Target="../diagrams/data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457200" y="1600200"/>
            <a:ext cx="6324600" cy="704850"/>
          </a:xfrm>
          <a:effectLst/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zh-TW" altLang="en-US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明體 Std W14"/>
                <a:ea typeface="華康明體 Std W14"/>
                <a:cs typeface="華康明體 Std W14"/>
              </a:rPr>
              <a:t>毒</a:t>
            </a:r>
            <a:r>
              <a:rPr lang="zh-TW" alt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明體 Std W14"/>
                <a:ea typeface="華康明體 Std W14"/>
                <a:cs typeface="華康明體 Std W14"/>
              </a:rPr>
              <a:t>不</a:t>
            </a:r>
            <a:r>
              <a:rPr lang="zh-TW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明體 Std W14"/>
                <a:ea typeface="華康明體 Std W14"/>
                <a:cs typeface="華康明體 Std W14"/>
              </a:rPr>
              <a:t>天下</a:t>
            </a:r>
            <a:r>
              <a:rPr lang="en-US" altLang="zh-TW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明體 Std W14"/>
                <a:ea typeface="華康明體 Std W14"/>
                <a:cs typeface="華康明體 Std W14"/>
              </a:rPr>
              <a:t/>
            </a:r>
            <a:br>
              <a:rPr lang="en-US" altLang="zh-TW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明體 Std W14"/>
                <a:ea typeface="華康明體 Std W14"/>
                <a:cs typeface="華康明體 Std W14"/>
              </a:rPr>
            </a:br>
            <a:r>
              <a:rPr lang="zh-TW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明體 Std W14"/>
                <a:ea typeface="華康明體 Std W14"/>
                <a:cs typeface="華康明體 Std W14"/>
              </a:rPr>
              <a:t>以</a:t>
            </a:r>
            <a:r>
              <a:rPr lang="zh-TW" altLang="en-US" dirty="0" smtClean="0">
                <a:solidFill>
                  <a:srgbClr val="FFD7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明體 Std W14"/>
                <a:ea typeface="華康明體 Std W14"/>
                <a:cs typeface="華康明體 Std W14"/>
              </a:rPr>
              <a:t>讀</a:t>
            </a:r>
            <a:r>
              <a:rPr lang="zh-TW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明體 Std W14"/>
                <a:ea typeface="華康明體 Std W14"/>
                <a:cs typeface="華康明體 Std W14"/>
              </a:rPr>
              <a:t>攻毒</a:t>
            </a:r>
            <a:endParaRPr 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明體 Std W14"/>
              <a:ea typeface="華康明體 Std W14"/>
              <a:cs typeface="華康明體 Std W14"/>
            </a:endParaRP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57200" y="2667000"/>
            <a:ext cx="6324600" cy="762000"/>
          </a:xfrm>
          <a:effectLst/>
        </p:spPr>
        <p:txBody>
          <a:bodyPr>
            <a:normAutofit fontScale="92500" lnSpcReduction="10000"/>
          </a:bodyPr>
          <a:lstStyle/>
          <a:p>
            <a:pPr algn="l">
              <a:defRPr/>
            </a:pPr>
            <a:r>
              <a:rPr lang="zh-TW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明體 Std W12"/>
                <a:ea typeface="華康明體 Std W12"/>
                <a:cs typeface="華康明體 Std W12"/>
              </a:rPr>
              <a:t>全國法規資料庫創意教案競賽</a:t>
            </a:r>
            <a:endParaRPr lang="en-US" altLang="zh-TW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明體 Std W12"/>
              <a:ea typeface="華康明體 Std W12"/>
              <a:cs typeface="華康明體 Std W12"/>
            </a:endParaRPr>
          </a:p>
          <a:p>
            <a:pPr algn="l">
              <a:defRPr/>
            </a:pPr>
            <a:r>
              <a:rPr lang="zh-TW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明體 Std W12"/>
                <a:ea typeface="華康明體 Std W12"/>
                <a:cs typeface="華康明體 Std W12"/>
              </a:rPr>
              <a:t>設計教師：徐宇辰、呂昱達</a:t>
            </a:r>
            <a:endParaRPr 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明體 Std W12"/>
              <a:ea typeface="華康明體 Std W12"/>
              <a:cs typeface="華康明體 Std W12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2362200" y="838200"/>
            <a:ext cx="6553200" cy="715963"/>
          </a:xfrm>
        </p:spPr>
        <p:txBody>
          <a:bodyPr>
            <a:normAutofit/>
          </a:bodyPr>
          <a:lstStyle/>
          <a:p>
            <a:pPr algn="l"/>
            <a:r>
              <a:rPr lang="zh-TW" altLang="en-US" sz="4000" dirty="0">
                <a:latin typeface="華康明體 Std W9"/>
                <a:ea typeface="華康明體 Std W9"/>
                <a:cs typeface="華康明體 Std W9"/>
              </a:rPr>
              <a:t>報告大綱</a:t>
            </a:r>
            <a:endParaRPr lang="en-US" sz="4000" dirty="0">
              <a:latin typeface="華康明體 Std W9"/>
              <a:ea typeface="華康明體 Std W9"/>
              <a:cs typeface="華康明體 Std W9"/>
            </a:endParaRPr>
          </a:p>
        </p:txBody>
      </p:sp>
      <p:sp>
        <p:nvSpPr>
          <p:cNvPr id="5" name="Rounded Rectangle 3"/>
          <p:cNvSpPr/>
          <p:nvPr/>
        </p:nvSpPr>
        <p:spPr>
          <a:xfrm>
            <a:off x="1905000" y="3048000"/>
            <a:ext cx="1483519" cy="16954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>
                <a:solidFill>
                  <a:schemeClr val="bg1"/>
                </a:solidFill>
                <a:latin typeface="華康明體 Std W9"/>
                <a:ea typeface="華康明體 Std W9"/>
                <a:cs typeface="華康明體 Std W9"/>
              </a:rPr>
              <a:t>課程</a:t>
            </a:r>
            <a:endParaRPr lang="en-US" altLang="zh-TW" sz="3200" dirty="0">
              <a:solidFill>
                <a:schemeClr val="bg1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lang="zh-TW" altLang="en-US" sz="3200" dirty="0">
                <a:solidFill>
                  <a:schemeClr val="bg1"/>
                </a:solidFill>
                <a:latin typeface="華康明體 Std W9"/>
                <a:ea typeface="華康明體 Std W9"/>
                <a:cs typeface="華康明體 Std W9"/>
              </a:rPr>
              <a:t>設計</a:t>
            </a:r>
            <a:endParaRPr lang="en-US" altLang="zh-TW" sz="3200" dirty="0">
              <a:solidFill>
                <a:schemeClr val="bg1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lang="zh-TW" altLang="en-US" sz="3200" dirty="0">
                <a:solidFill>
                  <a:schemeClr val="bg1"/>
                </a:solidFill>
                <a:latin typeface="華康明體 Std W9"/>
                <a:ea typeface="華康明體 Std W9"/>
                <a:cs typeface="華康明體 Std W9"/>
              </a:rPr>
              <a:t>理念</a:t>
            </a:r>
            <a:endParaRPr lang="en-US" sz="3200" dirty="0">
              <a:solidFill>
                <a:schemeClr val="bg1"/>
              </a:solidFill>
              <a:latin typeface="華康明體 Std W9"/>
              <a:ea typeface="華康明體 Std W9"/>
              <a:cs typeface="華康明體 Std W9"/>
            </a:endParaRPr>
          </a:p>
        </p:txBody>
      </p:sp>
      <p:grpSp>
        <p:nvGrpSpPr>
          <p:cNvPr id="6" name="Group 4"/>
          <p:cNvGrpSpPr/>
          <p:nvPr/>
        </p:nvGrpSpPr>
        <p:grpSpPr>
          <a:xfrm>
            <a:off x="4343400" y="1828800"/>
            <a:ext cx="2057400" cy="4128682"/>
            <a:chOff x="3733800" y="1259334"/>
            <a:chExt cx="1483866" cy="5101332"/>
          </a:xfrm>
          <a:solidFill>
            <a:schemeClr val="accent2">
              <a:alpha val="99000"/>
            </a:schemeClr>
          </a:solidFill>
        </p:grpSpPr>
        <p:sp>
          <p:nvSpPr>
            <p:cNvPr id="7" name="Oval 14"/>
            <p:cNvSpPr/>
            <p:nvPr/>
          </p:nvSpPr>
          <p:spPr>
            <a:xfrm>
              <a:off x="3733800" y="3068067"/>
              <a:ext cx="1483866" cy="1483866"/>
            </a:xfrm>
            <a:prstGeom prst="ellipse">
              <a:avLst/>
            </a:prstGeom>
            <a:grpFill/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 smtClean="0">
                  <a:solidFill>
                    <a:schemeClr val="bg1"/>
                  </a:solidFill>
                  <a:latin typeface="華康明體 Std W9"/>
                  <a:ea typeface="華康明體 Std W9"/>
                  <a:cs typeface="華康明體 Std W9"/>
                </a:rPr>
                <a:t>教學方法</a:t>
              </a:r>
              <a:endParaRPr lang="en-US" altLang="zh-TW" sz="2000" dirty="0" smtClean="0">
                <a:solidFill>
                  <a:schemeClr val="bg1"/>
                </a:solidFill>
                <a:latin typeface="華康明體 Std W9"/>
                <a:ea typeface="華康明體 Std W9"/>
                <a:cs typeface="華康明體 Std W9"/>
              </a:endParaRPr>
            </a:p>
            <a:p>
              <a:pPr algn="ctr"/>
              <a:r>
                <a:rPr lang="zh-TW" altLang="en-US" sz="2000" dirty="0" smtClean="0">
                  <a:solidFill>
                    <a:schemeClr val="bg1"/>
                  </a:solidFill>
                  <a:latin typeface="華康明體 Std W9"/>
                  <a:ea typeface="華康明體 Std W9"/>
                  <a:cs typeface="華康明體 Std W9"/>
                </a:rPr>
                <a:t>實施策略</a:t>
              </a:r>
              <a:endParaRPr lang="en-US" altLang="zh-TW" sz="2000" dirty="0">
                <a:solidFill>
                  <a:schemeClr val="bg1"/>
                </a:solidFill>
                <a:latin typeface="華康明體 Std W9"/>
                <a:ea typeface="華康明體 Std W9"/>
                <a:cs typeface="華康明體 Std W9"/>
              </a:endParaRPr>
            </a:p>
          </p:txBody>
        </p:sp>
        <p:sp>
          <p:nvSpPr>
            <p:cNvPr id="8" name="Oval 18"/>
            <p:cNvSpPr/>
            <p:nvPr/>
          </p:nvSpPr>
          <p:spPr>
            <a:xfrm>
              <a:off x="3733800" y="4876800"/>
              <a:ext cx="1483866" cy="1483866"/>
            </a:xfrm>
            <a:prstGeom prst="ellipse">
              <a:avLst/>
            </a:prstGeom>
            <a:grpFill/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 smtClean="0">
                  <a:solidFill>
                    <a:schemeClr val="bg1"/>
                  </a:solidFill>
                  <a:latin typeface="華康明體 Std W9"/>
                  <a:ea typeface="華康明體 Std W9"/>
                  <a:cs typeface="華康明體 Std W9"/>
                </a:rPr>
                <a:t>課後省思</a:t>
              </a:r>
              <a:endParaRPr lang="en-US" altLang="zh-TW" sz="2000" dirty="0" smtClean="0">
                <a:solidFill>
                  <a:schemeClr val="bg1"/>
                </a:solidFill>
                <a:latin typeface="華康明體 Std W9"/>
                <a:ea typeface="華康明體 Std W9"/>
                <a:cs typeface="華康明體 Std W9"/>
              </a:endParaRPr>
            </a:p>
            <a:p>
              <a:pPr algn="ctr"/>
              <a:r>
                <a:rPr lang="zh-TW" altLang="en-US" sz="2000" dirty="0" smtClean="0">
                  <a:solidFill>
                    <a:schemeClr val="bg1"/>
                  </a:solidFill>
                  <a:latin typeface="華康明體 Std W9"/>
                  <a:ea typeface="華康明體 Std W9"/>
                  <a:cs typeface="華康明體 Std W9"/>
                </a:rPr>
                <a:t>修正建議</a:t>
              </a:r>
              <a:endParaRPr lang="en-US" sz="2000" dirty="0">
                <a:solidFill>
                  <a:schemeClr val="bg1"/>
                </a:solidFill>
                <a:latin typeface="華康明體 Std W9"/>
                <a:ea typeface="華康明體 Std W9"/>
                <a:cs typeface="華康明體 Std W9"/>
              </a:endParaRPr>
            </a:p>
          </p:txBody>
        </p:sp>
        <p:sp>
          <p:nvSpPr>
            <p:cNvPr id="9" name="Oval 20"/>
            <p:cNvSpPr/>
            <p:nvPr/>
          </p:nvSpPr>
          <p:spPr>
            <a:xfrm>
              <a:off x="3733800" y="1259334"/>
              <a:ext cx="1483866" cy="1483866"/>
            </a:xfrm>
            <a:prstGeom prst="ellipse">
              <a:avLst/>
            </a:prstGeom>
            <a:grpFill/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 smtClean="0">
                  <a:solidFill>
                    <a:schemeClr val="bg1"/>
                  </a:solidFill>
                  <a:latin typeface="華康明體 Std W9"/>
                  <a:ea typeface="華康明體 Std W9"/>
                  <a:cs typeface="華康明體 Std W9"/>
                </a:rPr>
                <a:t>班級經營</a:t>
              </a:r>
              <a:r>
                <a:rPr lang="en-US" altLang="zh-TW" sz="2000" dirty="0">
                  <a:solidFill>
                    <a:schemeClr val="bg1"/>
                  </a:solidFill>
                  <a:latin typeface="華康明體 Std W9"/>
                  <a:ea typeface="華康明體 Std W9"/>
                  <a:cs typeface="華康明體 Std W9"/>
                </a:rPr>
                <a:t/>
              </a:r>
              <a:br>
                <a:rPr lang="en-US" altLang="zh-TW" sz="2000" dirty="0">
                  <a:solidFill>
                    <a:schemeClr val="bg1"/>
                  </a:solidFill>
                  <a:latin typeface="華康明體 Std W9"/>
                  <a:ea typeface="華康明體 Std W9"/>
                  <a:cs typeface="華康明體 Std W9"/>
                </a:rPr>
              </a:br>
              <a:r>
                <a:rPr lang="zh-TW" altLang="en-US" sz="2000" dirty="0" smtClean="0">
                  <a:solidFill>
                    <a:schemeClr val="bg1"/>
                  </a:solidFill>
                  <a:latin typeface="華康明體 Std W9"/>
                  <a:ea typeface="華康明體 Std W9"/>
                  <a:cs typeface="華康明體 Std W9"/>
                </a:rPr>
                <a:t>氣氛營造</a:t>
              </a:r>
              <a:endParaRPr lang="en-US" altLang="zh-TW" sz="2000" dirty="0">
                <a:solidFill>
                  <a:schemeClr val="bg1"/>
                </a:solidFill>
                <a:latin typeface="華康明體 Std W9"/>
                <a:ea typeface="華康明體 Std W9"/>
                <a:cs typeface="華康明體 Std W9"/>
              </a:endParaRPr>
            </a:p>
          </p:txBody>
        </p:sp>
      </p:grpSp>
      <p:sp>
        <p:nvSpPr>
          <p:cNvPr id="10" name="Rounded Rectangle 21"/>
          <p:cNvSpPr/>
          <p:nvPr/>
        </p:nvSpPr>
        <p:spPr>
          <a:xfrm>
            <a:off x="7543800" y="3048000"/>
            <a:ext cx="1483519" cy="16954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華康明體 Std W9"/>
                <a:ea typeface="華康明體 Std W9"/>
                <a:cs typeface="華康明體 Std W9"/>
              </a:rPr>
              <a:t>未來推廣方向</a:t>
            </a:r>
            <a:endParaRPr lang="en-US" sz="3200" dirty="0">
              <a:solidFill>
                <a:schemeClr val="bg1"/>
              </a:solidFill>
              <a:latin typeface="華康明體 Std W9"/>
              <a:ea typeface="華康明體 Std W9"/>
              <a:cs typeface="華康明體 Std W9"/>
            </a:endParaRPr>
          </a:p>
        </p:txBody>
      </p:sp>
      <p:grpSp>
        <p:nvGrpSpPr>
          <p:cNvPr id="11" name="Group 8"/>
          <p:cNvGrpSpPr/>
          <p:nvPr/>
        </p:nvGrpSpPr>
        <p:grpSpPr>
          <a:xfrm rot="10800000">
            <a:off x="3429000" y="2743200"/>
            <a:ext cx="879243" cy="2390227"/>
            <a:chOff x="5320324" y="2496486"/>
            <a:chExt cx="879243" cy="2390227"/>
          </a:xfrm>
        </p:grpSpPr>
        <p:sp>
          <p:nvSpPr>
            <p:cNvPr id="12" name="Right Arrow 6"/>
            <p:cNvSpPr/>
            <p:nvPr/>
          </p:nvSpPr>
          <p:spPr>
            <a:xfrm rot="12600000">
              <a:off x="5320324" y="2496486"/>
              <a:ext cx="847725" cy="353219"/>
            </a:xfrm>
            <a:prstGeom prst="rightArrow">
              <a:avLst>
                <a:gd name="adj1" fmla="val 32680"/>
                <a:gd name="adj2" fmla="val 5000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ight Arrow 22"/>
            <p:cNvSpPr/>
            <p:nvPr/>
          </p:nvSpPr>
          <p:spPr>
            <a:xfrm rot="10800000">
              <a:off x="5399287" y="3544483"/>
              <a:ext cx="706438" cy="353219"/>
            </a:xfrm>
            <a:prstGeom prst="rightArrow">
              <a:avLst>
                <a:gd name="adj1" fmla="val 32680"/>
                <a:gd name="adj2" fmla="val 5000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ight Arrow 23"/>
            <p:cNvSpPr/>
            <p:nvPr/>
          </p:nvSpPr>
          <p:spPr>
            <a:xfrm rot="8908252">
              <a:off x="5351842" y="4533494"/>
              <a:ext cx="847725" cy="353219"/>
            </a:xfrm>
            <a:prstGeom prst="rightArrow">
              <a:avLst>
                <a:gd name="adj1" fmla="val 32680"/>
                <a:gd name="adj2" fmla="val 5000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28"/>
          <p:cNvGrpSpPr/>
          <p:nvPr/>
        </p:nvGrpSpPr>
        <p:grpSpPr>
          <a:xfrm rot="10800000">
            <a:off x="6503737" y="2756568"/>
            <a:ext cx="915353" cy="2390229"/>
            <a:chOff x="2800374" y="2496485"/>
            <a:chExt cx="915353" cy="2390229"/>
          </a:xfrm>
        </p:grpSpPr>
        <p:sp>
          <p:nvSpPr>
            <p:cNvPr id="16" name="Right Arrow 25"/>
            <p:cNvSpPr/>
            <p:nvPr/>
          </p:nvSpPr>
          <p:spPr>
            <a:xfrm rot="9558989">
              <a:off x="2868003" y="2496485"/>
              <a:ext cx="847724" cy="353219"/>
            </a:xfrm>
            <a:prstGeom prst="rightArrow">
              <a:avLst>
                <a:gd name="adj1" fmla="val 32680"/>
                <a:gd name="adj2" fmla="val 5000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ight Arrow 26"/>
            <p:cNvSpPr/>
            <p:nvPr/>
          </p:nvSpPr>
          <p:spPr>
            <a:xfrm rot="10800000">
              <a:off x="2832942" y="3564129"/>
              <a:ext cx="847724" cy="353219"/>
            </a:xfrm>
            <a:prstGeom prst="rightArrow">
              <a:avLst>
                <a:gd name="adj1" fmla="val 32680"/>
                <a:gd name="adj2" fmla="val 5000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ight Arrow 27"/>
            <p:cNvSpPr/>
            <p:nvPr/>
          </p:nvSpPr>
          <p:spPr>
            <a:xfrm rot="12533838">
              <a:off x="2800374" y="4533495"/>
              <a:ext cx="847724" cy="353219"/>
            </a:xfrm>
            <a:prstGeom prst="rightArrow">
              <a:avLst>
                <a:gd name="adj1" fmla="val 32680"/>
                <a:gd name="adj2" fmla="val 5000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33244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47375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/>
          <p:cNvSpPr txBox="1"/>
          <p:nvPr/>
        </p:nvSpPr>
        <p:spPr>
          <a:xfrm>
            <a:off x="1371600" y="3810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課程設計理念</a:t>
            </a:r>
            <a:endParaRPr lang="en-US" sz="4000" dirty="0">
              <a:latin typeface="華康明體 Std W9"/>
              <a:ea typeface="華康明體 Std W9"/>
              <a:cs typeface="華康明體 Std W9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685800" y="4495800"/>
            <a:ext cx="7010400" cy="1365028"/>
            <a:chOff x="1125525" y="4179437"/>
            <a:chExt cx="6740550" cy="1568164"/>
          </a:xfrm>
        </p:grpSpPr>
        <p:sp>
          <p:nvSpPr>
            <p:cNvPr id="6" name="Cube 5"/>
            <p:cNvSpPr/>
            <p:nvPr/>
          </p:nvSpPr>
          <p:spPr>
            <a:xfrm>
              <a:off x="1125525" y="4191000"/>
              <a:ext cx="1740714" cy="1556601"/>
            </a:xfrm>
            <a:prstGeom prst="cube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6000" b="1" dirty="0">
                  <a:solidFill>
                    <a:prstClr val="white"/>
                  </a:solidFill>
                </a:rPr>
                <a:t>I</a:t>
              </a:r>
            </a:p>
          </p:txBody>
        </p:sp>
        <p:sp>
          <p:nvSpPr>
            <p:cNvPr id="5" name="Cube 4"/>
            <p:cNvSpPr/>
            <p:nvPr/>
          </p:nvSpPr>
          <p:spPr>
            <a:xfrm>
              <a:off x="2778155" y="4179437"/>
              <a:ext cx="1740714" cy="1556601"/>
            </a:xfrm>
            <a:prstGeom prst="cube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6000" b="1" dirty="0" smtClean="0">
                  <a:solidFill>
                    <a:prstClr val="white"/>
                  </a:solidFill>
                </a:rPr>
                <a:t>D</a:t>
              </a:r>
              <a:endParaRPr lang="en-US" sz="6000" b="1" dirty="0">
                <a:solidFill>
                  <a:prstClr val="white"/>
                </a:solidFill>
              </a:endParaRPr>
            </a:p>
          </p:txBody>
        </p:sp>
        <p:sp>
          <p:nvSpPr>
            <p:cNvPr id="4" name="Cube 3"/>
            <p:cNvSpPr/>
            <p:nvPr/>
          </p:nvSpPr>
          <p:spPr>
            <a:xfrm>
              <a:off x="4451758" y="4191000"/>
              <a:ext cx="1740714" cy="1556601"/>
            </a:xfrm>
            <a:prstGeom prst="cube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6000" b="1" dirty="0" smtClean="0">
                  <a:solidFill>
                    <a:prstClr val="white"/>
                  </a:solidFill>
                </a:rPr>
                <a:t>E</a:t>
              </a:r>
              <a:endParaRPr lang="en-US" sz="6000" b="1" dirty="0">
                <a:solidFill>
                  <a:prstClr val="white"/>
                </a:solidFill>
              </a:endParaRPr>
            </a:p>
          </p:txBody>
        </p:sp>
        <p:sp>
          <p:nvSpPr>
            <p:cNvPr id="3" name="Cube 2"/>
            <p:cNvSpPr/>
            <p:nvPr/>
          </p:nvSpPr>
          <p:spPr>
            <a:xfrm>
              <a:off x="6125361" y="4179437"/>
              <a:ext cx="1740714" cy="1556601"/>
            </a:xfrm>
            <a:prstGeom prst="cube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6000" b="1" dirty="0" smtClean="0">
                  <a:solidFill>
                    <a:prstClr val="white"/>
                  </a:solidFill>
                </a:rPr>
                <a:t>A</a:t>
              </a:r>
              <a:endParaRPr lang="en-US" sz="6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6"/>
          <p:cNvSpPr>
            <a:spLocks noEditPoints="1"/>
          </p:cNvSpPr>
          <p:nvPr/>
        </p:nvSpPr>
        <p:spPr bwMode="auto">
          <a:xfrm>
            <a:off x="685800" y="1524000"/>
            <a:ext cx="1430464" cy="2514023"/>
          </a:xfrm>
          <a:custGeom>
            <a:avLst/>
            <a:gdLst>
              <a:gd name="T0" fmla="*/ 2456 w 2738"/>
              <a:gd name="T1" fmla="*/ 2252 h 4812"/>
              <a:gd name="T2" fmla="*/ 2090 w 2738"/>
              <a:gd name="T3" fmla="*/ 3334 h 4812"/>
              <a:gd name="T4" fmla="*/ 1944 w 2738"/>
              <a:gd name="T5" fmla="*/ 3796 h 4812"/>
              <a:gd name="T6" fmla="*/ 760 w 2738"/>
              <a:gd name="T7" fmla="*/ 3772 h 4812"/>
              <a:gd name="T8" fmla="*/ 620 w 2738"/>
              <a:gd name="T9" fmla="*/ 3168 h 4812"/>
              <a:gd name="T10" fmla="*/ 168 w 2738"/>
              <a:gd name="T11" fmla="*/ 2028 h 4812"/>
              <a:gd name="T12" fmla="*/ 6 w 2738"/>
              <a:gd name="T13" fmla="*/ 1232 h 4812"/>
              <a:gd name="T14" fmla="*/ 400 w 2738"/>
              <a:gd name="T15" fmla="*/ 400 h 4812"/>
              <a:gd name="T16" fmla="*/ 1166 w 2738"/>
              <a:gd name="T17" fmla="*/ 14 h 4812"/>
              <a:gd name="T18" fmla="*/ 1796 w 2738"/>
              <a:gd name="T19" fmla="*/ 68 h 4812"/>
              <a:gd name="T20" fmla="*/ 2306 w 2738"/>
              <a:gd name="T21" fmla="*/ 370 h 4812"/>
              <a:gd name="T22" fmla="*/ 2710 w 2738"/>
              <a:gd name="T23" fmla="*/ 1100 h 4812"/>
              <a:gd name="T24" fmla="*/ 2064 w 2738"/>
              <a:gd name="T25" fmla="*/ 346 h 4812"/>
              <a:gd name="T26" fmla="*/ 1502 w 2738"/>
              <a:gd name="T27" fmla="*/ 138 h 4812"/>
              <a:gd name="T28" fmla="*/ 786 w 2738"/>
              <a:gd name="T29" fmla="*/ 276 h 4812"/>
              <a:gd name="T30" fmla="*/ 250 w 2738"/>
              <a:gd name="T31" fmla="*/ 840 h 4812"/>
              <a:gd name="T32" fmla="*/ 154 w 2738"/>
              <a:gd name="T33" fmla="*/ 1608 h 4812"/>
              <a:gd name="T34" fmla="*/ 588 w 2738"/>
              <a:gd name="T35" fmla="*/ 2624 h 4812"/>
              <a:gd name="T36" fmla="*/ 798 w 2738"/>
              <a:gd name="T37" fmla="*/ 3578 h 4812"/>
              <a:gd name="T38" fmla="*/ 1304 w 2738"/>
              <a:gd name="T39" fmla="*/ 3426 h 4812"/>
              <a:gd name="T40" fmla="*/ 1080 w 2738"/>
              <a:gd name="T41" fmla="*/ 2500 h 4812"/>
              <a:gd name="T42" fmla="*/ 770 w 2738"/>
              <a:gd name="T43" fmla="*/ 2110 h 4812"/>
              <a:gd name="T44" fmla="*/ 800 w 2738"/>
              <a:gd name="T45" fmla="*/ 1782 h 4812"/>
              <a:gd name="T46" fmla="*/ 984 w 2738"/>
              <a:gd name="T47" fmla="*/ 1666 h 4812"/>
              <a:gd name="T48" fmla="*/ 1286 w 2738"/>
              <a:gd name="T49" fmla="*/ 1974 h 4812"/>
              <a:gd name="T50" fmla="*/ 1510 w 2738"/>
              <a:gd name="T51" fmla="*/ 1836 h 4812"/>
              <a:gd name="T52" fmla="*/ 1838 w 2738"/>
              <a:gd name="T53" fmla="*/ 1556 h 4812"/>
              <a:gd name="T54" fmla="*/ 2072 w 2738"/>
              <a:gd name="T55" fmla="*/ 1768 h 4812"/>
              <a:gd name="T56" fmla="*/ 1878 w 2738"/>
              <a:gd name="T57" fmla="*/ 2196 h 4812"/>
              <a:gd name="T58" fmla="*/ 1426 w 2738"/>
              <a:gd name="T59" fmla="*/ 2576 h 4812"/>
              <a:gd name="T60" fmla="*/ 1860 w 2738"/>
              <a:gd name="T61" fmla="*/ 3690 h 4812"/>
              <a:gd name="T62" fmla="*/ 1966 w 2738"/>
              <a:gd name="T63" fmla="*/ 3264 h 4812"/>
              <a:gd name="T64" fmla="*/ 2376 w 2738"/>
              <a:gd name="T65" fmla="*/ 2116 h 4812"/>
              <a:gd name="T66" fmla="*/ 2606 w 2738"/>
              <a:gd name="T67" fmla="*/ 1368 h 4812"/>
              <a:gd name="T68" fmla="*/ 2326 w 2738"/>
              <a:gd name="T69" fmla="*/ 584 h 4812"/>
              <a:gd name="T70" fmla="*/ 1154 w 2738"/>
              <a:gd name="T71" fmla="*/ 2004 h 4812"/>
              <a:gd name="T72" fmla="*/ 972 w 2738"/>
              <a:gd name="T73" fmla="*/ 1798 h 4812"/>
              <a:gd name="T74" fmla="*/ 886 w 2738"/>
              <a:gd name="T75" fmla="*/ 1978 h 4812"/>
              <a:gd name="T76" fmla="*/ 1034 w 2738"/>
              <a:gd name="T77" fmla="*/ 2302 h 4812"/>
              <a:gd name="T78" fmla="*/ 1554 w 2738"/>
              <a:gd name="T79" fmla="*/ 2342 h 4812"/>
              <a:gd name="T80" fmla="*/ 1934 w 2738"/>
              <a:gd name="T81" fmla="*/ 1840 h 4812"/>
              <a:gd name="T82" fmla="*/ 1890 w 2738"/>
              <a:gd name="T83" fmla="*/ 1704 h 4812"/>
              <a:gd name="T84" fmla="*/ 1716 w 2738"/>
              <a:gd name="T85" fmla="*/ 1754 h 4812"/>
              <a:gd name="T86" fmla="*/ 776 w 2738"/>
              <a:gd name="T87" fmla="*/ 3988 h 4812"/>
              <a:gd name="T88" fmla="*/ 1852 w 2738"/>
              <a:gd name="T89" fmla="*/ 3872 h 4812"/>
              <a:gd name="T90" fmla="*/ 1940 w 2738"/>
              <a:gd name="T91" fmla="*/ 4054 h 4812"/>
              <a:gd name="T92" fmla="*/ 1952 w 2738"/>
              <a:gd name="T93" fmla="*/ 4178 h 4812"/>
              <a:gd name="T94" fmla="*/ 1840 w 2738"/>
              <a:gd name="T95" fmla="*/ 4340 h 4812"/>
              <a:gd name="T96" fmla="*/ 1958 w 2738"/>
              <a:gd name="T97" fmla="*/ 4482 h 4812"/>
              <a:gd name="T98" fmla="*/ 830 w 2738"/>
              <a:gd name="T99" fmla="*/ 4556 h 4812"/>
              <a:gd name="T100" fmla="*/ 850 w 2738"/>
              <a:gd name="T101" fmla="*/ 4350 h 4812"/>
              <a:gd name="T102" fmla="*/ 776 w 2738"/>
              <a:gd name="T103" fmla="*/ 4224 h 4812"/>
              <a:gd name="T104" fmla="*/ 872 w 2738"/>
              <a:gd name="T105" fmla="*/ 4104 h 4812"/>
              <a:gd name="T106" fmla="*/ 1570 w 2738"/>
              <a:gd name="T107" fmla="*/ 4416 h 4812"/>
              <a:gd name="T108" fmla="*/ 1556 w 2738"/>
              <a:gd name="T109" fmla="*/ 4290 h 4812"/>
              <a:gd name="T110" fmla="*/ 964 w 2738"/>
              <a:gd name="T111" fmla="*/ 4382 h 4812"/>
              <a:gd name="T112" fmla="*/ 1772 w 2738"/>
              <a:gd name="T113" fmla="*/ 4138 h 4812"/>
              <a:gd name="T114" fmla="*/ 1012 w 2738"/>
              <a:gd name="T115" fmla="*/ 4024 h 4812"/>
              <a:gd name="T116" fmla="*/ 966 w 2738"/>
              <a:gd name="T117" fmla="*/ 4138 h 4812"/>
              <a:gd name="T118" fmla="*/ 1178 w 2738"/>
              <a:gd name="T119" fmla="*/ 4772 h 4812"/>
              <a:gd name="T120" fmla="*/ 1692 w 2738"/>
              <a:gd name="T121" fmla="*/ 4682 h 4812"/>
              <a:gd name="T122" fmla="*/ 1368 w 2738"/>
              <a:gd name="T123" fmla="*/ 4812 h 4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738" h="4812">
                <a:moveTo>
                  <a:pt x="2732" y="1494"/>
                </a:moveTo>
                <a:lnTo>
                  <a:pt x="2732" y="1494"/>
                </a:lnTo>
                <a:lnTo>
                  <a:pt x="2724" y="1562"/>
                </a:lnTo>
                <a:lnTo>
                  <a:pt x="2712" y="1632"/>
                </a:lnTo>
                <a:lnTo>
                  <a:pt x="2696" y="1700"/>
                </a:lnTo>
                <a:lnTo>
                  <a:pt x="2678" y="1766"/>
                </a:lnTo>
                <a:lnTo>
                  <a:pt x="2658" y="1832"/>
                </a:lnTo>
                <a:lnTo>
                  <a:pt x="2632" y="1898"/>
                </a:lnTo>
                <a:lnTo>
                  <a:pt x="2604" y="1964"/>
                </a:lnTo>
                <a:lnTo>
                  <a:pt x="2572" y="2028"/>
                </a:lnTo>
                <a:lnTo>
                  <a:pt x="2572" y="2028"/>
                </a:lnTo>
                <a:lnTo>
                  <a:pt x="2550" y="2068"/>
                </a:lnTo>
                <a:lnTo>
                  <a:pt x="2494" y="2176"/>
                </a:lnTo>
                <a:lnTo>
                  <a:pt x="2456" y="2252"/>
                </a:lnTo>
                <a:lnTo>
                  <a:pt x="2416" y="2336"/>
                </a:lnTo>
                <a:lnTo>
                  <a:pt x="2372" y="2432"/>
                </a:lnTo>
                <a:lnTo>
                  <a:pt x="2326" y="2536"/>
                </a:lnTo>
                <a:lnTo>
                  <a:pt x="2282" y="2646"/>
                </a:lnTo>
                <a:lnTo>
                  <a:pt x="2238" y="2760"/>
                </a:lnTo>
                <a:lnTo>
                  <a:pt x="2198" y="2876"/>
                </a:lnTo>
                <a:lnTo>
                  <a:pt x="2178" y="2934"/>
                </a:lnTo>
                <a:lnTo>
                  <a:pt x="2160" y="2994"/>
                </a:lnTo>
                <a:lnTo>
                  <a:pt x="2144" y="3052"/>
                </a:lnTo>
                <a:lnTo>
                  <a:pt x="2130" y="3110"/>
                </a:lnTo>
                <a:lnTo>
                  <a:pt x="2116" y="3168"/>
                </a:lnTo>
                <a:lnTo>
                  <a:pt x="2106" y="3224"/>
                </a:lnTo>
                <a:lnTo>
                  <a:pt x="2098" y="3280"/>
                </a:lnTo>
                <a:lnTo>
                  <a:pt x="2090" y="3334"/>
                </a:lnTo>
                <a:lnTo>
                  <a:pt x="2086" y="3386"/>
                </a:lnTo>
                <a:lnTo>
                  <a:pt x="2086" y="3438"/>
                </a:lnTo>
                <a:lnTo>
                  <a:pt x="2086" y="3438"/>
                </a:lnTo>
                <a:lnTo>
                  <a:pt x="2068" y="3610"/>
                </a:lnTo>
                <a:lnTo>
                  <a:pt x="2068" y="3610"/>
                </a:lnTo>
                <a:lnTo>
                  <a:pt x="2058" y="3642"/>
                </a:lnTo>
                <a:lnTo>
                  <a:pt x="2046" y="3672"/>
                </a:lnTo>
                <a:lnTo>
                  <a:pt x="2034" y="3698"/>
                </a:lnTo>
                <a:lnTo>
                  <a:pt x="2022" y="3720"/>
                </a:lnTo>
                <a:lnTo>
                  <a:pt x="2008" y="3740"/>
                </a:lnTo>
                <a:lnTo>
                  <a:pt x="1992" y="3758"/>
                </a:lnTo>
                <a:lnTo>
                  <a:pt x="1976" y="3774"/>
                </a:lnTo>
                <a:lnTo>
                  <a:pt x="1960" y="3786"/>
                </a:lnTo>
                <a:lnTo>
                  <a:pt x="1944" y="3796"/>
                </a:lnTo>
                <a:lnTo>
                  <a:pt x="1928" y="3804"/>
                </a:lnTo>
                <a:lnTo>
                  <a:pt x="1912" y="3810"/>
                </a:lnTo>
                <a:lnTo>
                  <a:pt x="1896" y="3816"/>
                </a:lnTo>
                <a:lnTo>
                  <a:pt x="1866" y="3822"/>
                </a:lnTo>
                <a:lnTo>
                  <a:pt x="1838" y="3822"/>
                </a:lnTo>
                <a:lnTo>
                  <a:pt x="898" y="3822"/>
                </a:lnTo>
                <a:lnTo>
                  <a:pt x="898" y="3822"/>
                </a:lnTo>
                <a:lnTo>
                  <a:pt x="872" y="3822"/>
                </a:lnTo>
                <a:lnTo>
                  <a:pt x="840" y="3816"/>
                </a:lnTo>
                <a:lnTo>
                  <a:pt x="824" y="3810"/>
                </a:lnTo>
                <a:lnTo>
                  <a:pt x="808" y="3804"/>
                </a:lnTo>
                <a:lnTo>
                  <a:pt x="792" y="3796"/>
                </a:lnTo>
                <a:lnTo>
                  <a:pt x="776" y="3784"/>
                </a:lnTo>
                <a:lnTo>
                  <a:pt x="760" y="3772"/>
                </a:lnTo>
                <a:lnTo>
                  <a:pt x="744" y="3756"/>
                </a:lnTo>
                <a:lnTo>
                  <a:pt x="728" y="3738"/>
                </a:lnTo>
                <a:lnTo>
                  <a:pt x="714" y="3718"/>
                </a:lnTo>
                <a:lnTo>
                  <a:pt x="702" y="3694"/>
                </a:lnTo>
                <a:lnTo>
                  <a:pt x="688" y="3666"/>
                </a:lnTo>
                <a:lnTo>
                  <a:pt x="678" y="3634"/>
                </a:lnTo>
                <a:lnTo>
                  <a:pt x="668" y="3600"/>
                </a:lnTo>
                <a:lnTo>
                  <a:pt x="668" y="3600"/>
                </a:lnTo>
                <a:lnTo>
                  <a:pt x="652" y="3432"/>
                </a:lnTo>
                <a:lnTo>
                  <a:pt x="652" y="3432"/>
                </a:lnTo>
                <a:lnTo>
                  <a:pt x="650" y="3372"/>
                </a:lnTo>
                <a:lnTo>
                  <a:pt x="644" y="3308"/>
                </a:lnTo>
                <a:lnTo>
                  <a:pt x="634" y="3240"/>
                </a:lnTo>
                <a:lnTo>
                  <a:pt x="620" y="3168"/>
                </a:lnTo>
                <a:lnTo>
                  <a:pt x="604" y="3092"/>
                </a:lnTo>
                <a:lnTo>
                  <a:pt x="582" y="3014"/>
                </a:lnTo>
                <a:lnTo>
                  <a:pt x="558" y="2930"/>
                </a:lnTo>
                <a:lnTo>
                  <a:pt x="530" y="2844"/>
                </a:lnTo>
                <a:lnTo>
                  <a:pt x="498" y="2756"/>
                </a:lnTo>
                <a:lnTo>
                  <a:pt x="464" y="2664"/>
                </a:lnTo>
                <a:lnTo>
                  <a:pt x="424" y="2568"/>
                </a:lnTo>
                <a:lnTo>
                  <a:pt x="382" y="2470"/>
                </a:lnTo>
                <a:lnTo>
                  <a:pt x="338" y="2370"/>
                </a:lnTo>
                <a:lnTo>
                  <a:pt x="290" y="2268"/>
                </a:lnTo>
                <a:lnTo>
                  <a:pt x="238" y="2162"/>
                </a:lnTo>
                <a:lnTo>
                  <a:pt x="182" y="2054"/>
                </a:lnTo>
                <a:lnTo>
                  <a:pt x="160" y="2002"/>
                </a:lnTo>
                <a:lnTo>
                  <a:pt x="168" y="2028"/>
                </a:lnTo>
                <a:lnTo>
                  <a:pt x="168" y="2028"/>
                </a:lnTo>
                <a:lnTo>
                  <a:pt x="136" y="1964"/>
                </a:lnTo>
                <a:lnTo>
                  <a:pt x="108" y="1900"/>
                </a:lnTo>
                <a:lnTo>
                  <a:pt x="82" y="1834"/>
                </a:lnTo>
                <a:lnTo>
                  <a:pt x="60" y="1768"/>
                </a:lnTo>
                <a:lnTo>
                  <a:pt x="40" y="1700"/>
                </a:lnTo>
                <a:lnTo>
                  <a:pt x="26" y="1632"/>
                </a:lnTo>
                <a:lnTo>
                  <a:pt x="14" y="1562"/>
                </a:lnTo>
                <a:lnTo>
                  <a:pt x="6" y="1492"/>
                </a:lnTo>
                <a:lnTo>
                  <a:pt x="6" y="1492"/>
                </a:lnTo>
                <a:lnTo>
                  <a:pt x="0" y="1368"/>
                </a:lnTo>
                <a:lnTo>
                  <a:pt x="0" y="1368"/>
                </a:lnTo>
                <a:lnTo>
                  <a:pt x="2" y="1300"/>
                </a:lnTo>
                <a:lnTo>
                  <a:pt x="6" y="1232"/>
                </a:lnTo>
                <a:lnTo>
                  <a:pt x="14" y="1166"/>
                </a:lnTo>
                <a:lnTo>
                  <a:pt x="26" y="1100"/>
                </a:lnTo>
                <a:lnTo>
                  <a:pt x="40" y="1034"/>
                </a:lnTo>
                <a:lnTo>
                  <a:pt x="58" y="970"/>
                </a:lnTo>
                <a:lnTo>
                  <a:pt x="80" y="906"/>
                </a:lnTo>
                <a:lnTo>
                  <a:pt x="104" y="844"/>
                </a:lnTo>
                <a:lnTo>
                  <a:pt x="130" y="784"/>
                </a:lnTo>
                <a:lnTo>
                  <a:pt x="160" y="724"/>
                </a:lnTo>
                <a:lnTo>
                  <a:pt x="192" y="666"/>
                </a:lnTo>
                <a:lnTo>
                  <a:pt x="228" y="610"/>
                </a:lnTo>
                <a:lnTo>
                  <a:pt x="268" y="554"/>
                </a:lnTo>
                <a:lnTo>
                  <a:pt x="308" y="502"/>
                </a:lnTo>
                <a:lnTo>
                  <a:pt x="354" y="450"/>
                </a:lnTo>
                <a:lnTo>
                  <a:pt x="400" y="400"/>
                </a:lnTo>
                <a:lnTo>
                  <a:pt x="400" y="400"/>
                </a:lnTo>
                <a:lnTo>
                  <a:pt x="450" y="354"/>
                </a:lnTo>
                <a:lnTo>
                  <a:pt x="502" y="308"/>
                </a:lnTo>
                <a:lnTo>
                  <a:pt x="554" y="268"/>
                </a:lnTo>
                <a:lnTo>
                  <a:pt x="610" y="228"/>
                </a:lnTo>
                <a:lnTo>
                  <a:pt x="666" y="192"/>
                </a:lnTo>
                <a:lnTo>
                  <a:pt x="724" y="160"/>
                </a:lnTo>
                <a:lnTo>
                  <a:pt x="784" y="130"/>
                </a:lnTo>
                <a:lnTo>
                  <a:pt x="844" y="102"/>
                </a:lnTo>
                <a:lnTo>
                  <a:pt x="906" y="78"/>
                </a:lnTo>
                <a:lnTo>
                  <a:pt x="970" y="58"/>
                </a:lnTo>
                <a:lnTo>
                  <a:pt x="1034" y="40"/>
                </a:lnTo>
                <a:lnTo>
                  <a:pt x="1100" y="26"/>
                </a:lnTo>
                <a:lnTo>
                  <a:pt x="1166" y="14"/>
                </a:lnTo>
                <a:lnTo>
                  <a:pt x="1232" y="6"/>
                </a:lnTo>
                <a:lnTo>
                  <a:pt x="1300" y="0"/>
                </a:lnTo>
                <a:lnTo>
                  <a:pt x="1368" y="0"/>
                </a:lnTo>
                <a:lnTo>
                  <a:pt x="1368" y="0"/>
                </a:lnTo>
                <a:lnTo>
                  <a:pt x="1418" y="0"/>
                </a:lnTo>
                <a:lnTo>
                  <a:pt x="1466" y="2"/>
                </a:lnTo>
                <a:lnTo>
                  <a:pt x="1516" y="8"/>
                </a:lnTo>
                <a:lnTo>
                  <a:pt x="1564" y="14"/>
                </a:lnTo>
                <a:lnTo>
                  <a:pt x="1612" y="20"/>
                </a:lnTo>
                <a:lnTo>
                  <a:pt x="1660" y="30"/>
                </a:lnTo>
                <a:lnTo>
                  <a:pt x="1708" y="42"/>
                </a:lnTo>
                <a:lnTo>
                  <a:pt x="1754" y="54"/>
                </a:lnTo>
                <a:lnTo>
                  <a:pt x="1754" y="54"/>
                </a:lnTo>
                <a:lnTo>
                  <a:pt x="1796" y="68"/>
                </a:lnTo>
                <a:lnTo>
                  <a:pt x="1836" y="82"/>
                </a:lnTo>
                <a:lnTo>
                  <a:pt x="1876" y="96"/>
                </a:lnTo>
                <a:lnTo>
                  <a:pt x="1916" y="112"/>
                </a:lnTo>
                <a:lnTo>
                  <a:pt x="1954" y="130"/>
                </a:lnTo>
                <a:lnTo>
                  <a:pt x="1992" y="150"/>
                </a:lnTo>
                <a:lnTo>
                  <a:pt x="2030" y="170"/>
                </a:lnTo>
                <a:lnTo>
                  <a:pt x="2066" y="190"/>
                </a:lnTo>
                <a:lnTo>
                  <a:pt x="2104" y="214"/>
                </a:lnTo>
                <a:lnTo>
                  <a:pt x="2138" y="236"/>
                </a:lnTo>
                <a:lnTo>
                  <a:pt x="2174" y="262"/>
                </a:lnTo>
                <a:lnTo>
                  <a:pt x="2208" y="288"/>
                </a:lnTo>
                <a:lnTo>
                  <a:pt x="2242" y="314"/>
                </a:lnTo>
                <a:lnTo>
                  <a:pt x="2274" y="342"/>
                </a:lnTo>
                <a:lnTo>
                  <a:pt x="2306" y="370"/>
                </a:lnTo>
                <a:lnTo>
                  <a:pt x="2336" y="400"/>
                </a:lnTo>
                <a:lnTo>
                  <a:pt x="2336" y="400"/>
                </a:lnTo>
                <a:lnTo>
                  <a:pt x="2384" y="450"/>
                </a:lnTo>
                <a:lnTo>
                  <a:pt x="2428" y="502"/>
                </a:lnTo>
                <a:lnTo>
                  <a:pt x="2470" y="554"/>
                </a:lnTo>
                <a:lnTo>
                  <a:pt x="2508" y="610"/>
                </a:lnTo>
                <a:lnTo>
                  <a:pt x="2544" y="666"/>
                </a:lnTo>
                <a:lnTo>
                  <a:pt x="2576" y="724"/>
                </a:lnTo>
                <a:lnTo>
                  <a:pt x="2606" y="784"/>
                </a:lnTo>
                <a:lnTo>
                  <a:pt x="2634" y="844"/>
                </a:lnTo>
                <a:lnTo>
                  <a:pt x="2658" y="906"/>
                </a:lnTo>
                <a:lnTo>
                  <a:pt x="2678" y="970"/>
                </a:lnTo>
                <a:lnTo>
                  <a:pt x="2696" y="1034"/>
                </a:lnTo>
                <a:lnTo>
                  <a:pt x="2710" y="1100"/>
                </a:lnTo>
                <a:lnTo>
                  <a:pt x="2722" y="1166"/>
                </a:lnTo>
                <a:lnTo>
                  <a:pt x="2730" y="1234"/>
                </a:lnTo>
                <a:lnTo>
                  <a:pt x="2736" y="1302"/>
                </a:lnTo>
                <a:lnTo>
                  <a:pt x="2738" y="1372"/>
                </a:lnTo>
                <a:lnTo>
                  <a:pt x="2738" y="1372"/>
                </a:lnTo>
                <a:lnTo>
                  <a:pt x="2732" y="1494"/>
                </a:lnTo>
                <a:lnTo>
                  <a:pt x="2732" y="1494"/>
                </a:lnTo>
                <a:close/>
                <a:moveTo>
                  <a:pt x="2244" y="494"/>
                </a:moveTo>
                <a:lnTo>
                  <a:pt x="2244" y="494"/>
                </a:lnTo>
                <a:lnTo>
                  <a:pt x="2216" y="466"/>
                </a:lnTo>
                <a:lnTo>
                  <a:pt x="2186" y="440"/>
                </a:lnTo>
                <a:lnTo>
                  <a:pt x="2158" y="416"/>
                </a:lnTo>
                <a:lnTo>
                  <a:pt x="2128" y="392"/>
                </a:lnTo>
                <a:lnTo>
                  <a:pt x="2064" y="346"/>
                </a:lnTo>
                <a:lnTo>
                  <a:pt x="2000" y="304"/>
                </a:lnTo>
                <a:lnTo>
                  <a:pt x="1932" y="266"/>
                </a:lnTo>
                <a:lnTo>
                  <a:pt x="1898" y="250"/>
                </a:lnTo>
                <a:lnTo>
                  <a:pt x="1862" y="234"/>
                </a:lnTo>
                <a:lnTo>
                  <a:pt x="1826" y="218"/>
                </a:lnTo>
                <a:lnTo>
                  <a:pt x="1790" y="204"/>
                </a:lnTo>
                <a:lnTo>
                  <a:pt x="1754" y="192"/>
                </a:lnTo>
                <a:lnTo>
                  <a:pt x="1718" y="180"/>
                </a:lnTo>
                <a:lnTo>
                  <a:pt x="1718" y="180"/>
                </a:lnTo>
                <a:lnTo>
                  <a:pt x="1676" y="170"/>
                </a:lnTo>
                <a:lnTo>
                  <a:pt x="1632" y="160"/>
                </a:lnTo>
                <a:lnTo>
                  <a:pt x="1588" y="150"/>
                </a:lnTo>
                <a:lnTo>
                  <a:pt x="1546" y="144"/>
                </a:lnTo>
                <a:lnTo>
                  <a:pt x="1502" y="138"/>
                </a:lnTo>
                <a:lnTo>
                  <a:pt x="1458" y="134"/>
                </a:lnTo>
                <a:lnTo>
                  <a:pt x="1412" y="132"/>
                </a:lnTo>
                <a:lnTo>
                  <a:pt x="1368" y="130"/>
                </a:lnTo>
                <a:lnTo>
                  <a:pt x="1368" y="130"/>
                </a:lnTo>
                <a:lnTo>
                  <a:pt x="1306" y="132"/>
                </a:lnTo>
                <a:lnTo>
                  <a:pt x="1246" y="136"/>
                </a:lnTo>
                <a:lnTo>
                  <a:pt x="1184" y="144"/>
                </a:lnTo>
                <a:lnTo>
                  <a:pt x="1126" y="154"/>
                </a:lnTo>
                <a:lnTo>
                  <a:pt x="1066" y="168"/>
                </a:lnTo>
                <a:lnTo>
                  <a:pt x="1008" y="184"/>
                </a:lnTo>
                <a:lnTo>
                  <a:pt x="950" y="202"/>
                </a:lnTo>
                <a:lnTo>
                  <a:pt x="894" y="224"/>
                </a:lnTo>
                <a:lnTo>
                  <a:pt x="840" y="248"/>
                </a:lnTo>
                <a:lnTo>
                  <a:pt x="786" y="276"/>
                </a:lnTo>
                <a:lnTo>
                  <a:pt x="734" y="306"/>
                </a:lnTo>
                <a:lnTo>
                  <a:pt x="682" y="338"/>
                </a:lnTo>
                <a:lnTo>
                  <a:pt x="632" y="374"/>
                </a:lnTo>
                <a:lnTo>
                  <a:pt x="584" y="410"/>
                </a:lnTo>
                <a:lnTo>
                  <a:pt x="538" y="450"/>
                </a:lnTo>
                <a:lnTo>
                  <a:pt x="494" y="494"/>
                </a:lnTo>
                <a:lnTo>
                  <a:pt x="494" y="494"/>
                </a:lnTo>
                <a:lnTo>
                  <a:pt x="450" y="538"/>
                </a:lnTo>
                <a:lnTo>
                  <a:pt x="410" y="584"/>
                </a:lnTo>
                <a:lnTo>
                  <a:pt x="374" y="632"/>
                </a:lnTo>
                <a:lnTo>
                  <a:pt x="338" y="682"/>
                </a:lnTo>
                <a:lnTo>
                  <a:pt x="306" y="734"/>
                </a:lnTo>
                <a:lnTo>
                  <a:pt x="276" y="786"/>
                </a:lnTo>
                <a:lnTo>
                  <a:pt x="250" y="840"/>
                </a:lnTo>
                <a:lnTo>
                  <a:pt x="224" y="894"/>
                </a:lnTo>
                <a:lnTo>
                  <a:pt x="204" y="950"/>
                </a:lnTo>
                <a:lnTo>
                  <a:pt x="184" y="1008"/>
                </a:lnTo>
                <a:lnTo>
                  <a:pt x="168" y="1064"/>
                </a:lnTo>
                <a:lnTo>
                  <a:pt x="154" y="1124"/>
                </a:lnTo>
                <a:lnTo>
                  <a:pt x="144" y="1184"/>
                </a:lnTo>
                <a:lnTo>
                  <a:pt x="138" y="1244"/>
                </a:lnTo>
                <a:lnTo>
                  <a:pt x="132" y="1304"/>
                </a:lnTo>
                <a:lnTo>
                  <a:pt x="132" y="1366"/>
                </a:lnTo>
                <a:lnTo>
                  <a:pt x="132" y="1366"/>
                </a:lnTo>
                <a:lnTo>
                  <a:pt x="136" y="1482"/>
                </a:lnTo>
                <a:lnTo>
                  <a:pt x="136" y="1482"/>
                </a:lnTo>
                <a:lnTo>
                  <a:pt x="144" y="1546"/>
                </a:lnTo>
                <a:lnTo>
                  <a:pt x="154" y="1608"/>
                </a:lnTo>
                <a:lnTo>
                  <a:pt x="168" y="1670"/>
                </a:lnTo>
                <a:lnTo>
                  <a:pt x="186" y="1732"/>
                </a:lnTo>
                <a:lnTo>
                  <a:pt x="206" y="1792"/>
                </a:lnTo>
                <a:lnTo>
                  <a:pt x="230" y="1852"/>
                </a:lnTo>
                <a:lnTo>
                  <a:pt x="256" y="1910"/>
                </a:lnTo>
                <a:lnTo>
                  <a:pt x="286" y="1970"/>
                </a:lnTo>
                <a:lnTo>
                  <a:pt x="298" y="1994"/>
                </a:lnTo>
                <a:lnTo>
                  <a:pt x="298" y="1994"/>
                </a:lnTo>
                <a:lnTo>
                  <a:pt x="356" y="2104"/>
                </a:lnTo>
                <a:lnTo>
                  <a:pt x="410" y="2214"/>
                </a:lnTo>
                <a:lnTo>
                  <a:pt x="460" y="2320"/>
                </a:lnTo>
                <a:lnTo>
                  <a:pt x="506" y="2424"/>
                </a:lnTo>
                <a:lnTo>
                  <a:pt x="550" y="2526"/>
                </a:lnTo>
                <a:lnTo>
                  <a:pt x="588" y="2624"/>
                </a:lnTo>
                <a:lnTo>
                  <a:pt x="624" y="2720"/>
                </a:lnTo>
                <a:lnTo>
                  <a:pt x="658" y="2812"/>
                </a:lnTo>
                <a:lnTo>
                  <a:pt x="686" y="2902"/>
                </a:lnTo>
                <a:lnTo>
                  <a:pt x="712" y="2988"/>
                </a:lnTo>
                <a:lnTo>
                  <a:pt x="734" y="3070"/>
                </a:lnTo>
                <a:lnTo>
                  <a:pt x="750" y="3148"/>
                </a:lnTo>
                <a:lnTo>
                  <a:pt x="764" y="3224"/>
                </a:lnTo>
                <a:lnTo>
                  <a:pt x="774" y="3294"/>
                </a:lnTo>
                <a:lnTo>
                  <a:pt x="780" y="3360"/>
                </a:lnTo>
                <a:lnTo>
                  <a:pt x="782" y="3424"/>
                </a:lnTo>
                <a:lnTo>
                  <a:pt x="782" y="3424"/>
                </a:lnTo>
                <a:lnTo>
                  <a:pt x="782" y="3424"/>
                </a:lnTo>
                <a:lnTo>
                  <a:pt x="782" y="3424"/>
                </a:lnTo>
                <a:lnTo>
                  <a:pt x="798" y="3578"/>
                </a:lnTo>
                <a:lnTo>
                  <a:pt x="798" y="3578"/>
                </a:lnTo>
                <a:lnTo>
                  <a:pt x="804" y="3598"/>
                </a:lnTo>
                <a:lnTo>
                  <a:pt x="808" y="3616"/>
                </a:lnTo>
                <a:lnTo>
                  <a:pt x="816" y="3630"/>
                </a:lnTo>
                <a:lnTo>
                  <a:pt x="822" y="3644"/>
                </a:lnTo>
                <a:lnTo>
                  <a:pt x="828" y="3654"/>
                </a:lnTo>
                <a:lnTo>
                  <a:pt x="836" y="3664"/>
                </a:lnTo>
                <a:lnTo>
                  <a:pt x="850" y="3676"/>
                </a:lnTo>
                <a:lnTo>
                  <a:pt x="864" y="3686"/>
                </a:lnTo>
                <a:lnTo>
                  <a:pt x="876" y="3690"/>
                </a:lnTo>
                <a:lnTo>
                  <a:pt x="888" y="3690"/>
                </a:lnTo>
                <a:lnTo>
                  <a:pt x="898" y="3692"/>
                </a:lnTo>
                <a:lnTo>
                  <a:pt x="1308" y="3692"/>
                </a:lnTo>
                <a:lnTo>
                  <a:pt x="1304" y="3426"/>
                </a:lnTo>
                <a:lnTo>
                  <a:pt x="1304" y="3426"/>
                </a:lnTo>
                <a:lnTo>
                  <a:pt x="1304" y="3228"/>
                </a:lnTo>
                <a:lnTo>
                  <a:pt x="1300" y="3018"/>
                </a:lnTo>
                <a:lnTo>
                  <a:pt x="1296" y="2912"/>
                </a:lnTo>
                <a:lnTo>
                  <a:pt x="1292" y="2806"/>
                </a:lnTo>
                <a:lnTo>
                  <a:pt x="1284" y="2700"/>
                </a:lnTo>
                <a:lnTo>
                  <a:pt x="1278" y="2596"/>
                </a:lnTo>
                <a:lnTo>
                  <a:pt x="1278" y="2596"/>
                </a:lnTo>
                <a:lnTo>
                  <a:pt x="1258" y="2590"/>
                </a:lnTo>
                <a:lnTo>
                  <a:pt x="1236" y="2584"/>
                </a:lnTo>
                <a:lnTo>
                  <a:pt x="1214" y="2576"/>
                </a:lnTo>
                <a:lnTo>
                  <a:pt x="1192" y="2564"/>
                </a:lnTo>
                <a:lnTo>
                  <a:pt x="1140" y="2536"/>
                </a:lnTo>
                <a:lnTo>
                  <a:pt x="1080" y="2500"/>
                </a:lnTo>
                <a:lnTo>
                  <a:pt x="1046" y="2478"/>
                </a:lnTo>
                <a:lnTo>
                  <a:pt x="1046" y="2478"/>
                </a:lnTo>
                <a:lnTo>
                  <a:pt x="1008" y="2452"/>
                </a:lnTo>
                <a:lnTo>
                  <a:pt x="974" y="2424"/>
                </a:lnTo>
                <a:lnTo>
                  <a:pt x="942" y="2396"/>
                </a:lnTo>
                <a:lnTo>
                  <a:pt x="912" y="2366"/>
                </a:lnTo>
                <a:lnTo>
                  <a:pt x="886" y="2336"/>
                </a:lnTo>
                <a:lnTo>
                  <a:pt x="862" y="2306"/>
                </a:lnTo>
                <a:lnTo>
                  <a:pt x="840" y="2274"/>
                </a:lnTo>
                <a:lnTo>
                  <a:pt x="822" y="2242"/>
                </a:lnTo>
                <a:lnTo>
                  <a:pt x="804" y="2208"/>
                </a:lnTo>
                <a:lnTo>
                  <a:pt x="790" y="2176"/>
                </a:lnTo>
                <a:lnTo>
                  <a:pt x="780" y="2142"/>
                </a:lnTo>
                <a:lnTo>
                  <a:pt x="770" y="2110"/>
                </a:lnTo>
                <a:lnTo>
                  <a:pt x="762" y="2076"/>
                </a:lnTo>
                <a:lnTo>
                  <a:pt x="758" y="2044"/>
                </a:lnTo>
                <a:lnTo>
                  <a:pt x="754" y="2012"/>
                </a:lnTo>
                <a:lnTo>
                  <a:pt x="754" y="1980"/>
                </a:lnTo>
                <a:lnTo>
                  <a:pt x="754" y="1980"/>
                </a:lnTo>
                <a:lnTo>
                  <a:pt x="754" y="1948"/>
                </a:lnTo>
                <a:lnTo>
                  <a:pt x="756" y="1918"/>
                </a:lnTo>
                <a:lnTo>
                  <a:pt x="762" y="1890"/>
                </a:lnTo>
                <a:lnTo>
                  <a:pt x="768" y="1862"/>
                </a:lnTo>
                <a:lnTo>
                  <a:pt x="768" y="1862"/>
                </a:lnTo>
                <a:lnTo>
                  <a:pt x="774" y="1840"/>
                </a:lnTo>
                <a:lnTo>
                  <a:pt x="782" y="1820"/>
                </a:lnTo>
                <a:lnTo>
                  <a:pt x="790" y="1800"/>
                </a:lnTo>
                <a:lnTo>
                  <a:pt x="800" y="1782"/>
                </a:lnTo>
                <a:lnTo>
                  <a:pt x="810" y="1766"/>
                </a:lnTo>
                <a:lnTo>
                  <a:pt x="820" y="1750"/>
                </a:lnTo>
                <a:lnTo>
                  <a:pt x="832" y="1736"/>
                </a:lnTo>
                <a:lnTo>
                  <a:pt x="844" y="1722"/>
                </a:lnTo>
                <a:lnTo>
                  <a:pt x="858" y="1710"/>
                </a:lnTo>
                <a:lnTo>
                  <a:pt x="872" y="1700"/>
                </a:lnTo>
                <a:lnTo>
                  <a:pt x="886" y="1690"/>
                </a:lnTo>
                <a:lnTo>
                  <a:pt x="900" y="1682"/>
                </a:lnTo>
                <a:lnTo>
                  <a:pt x="916" y="1676"/>
                </a:lnTo>
                <a:lnTo>
                  <a:pt x="932" y="1672"/>
                </a:lnTo>
                <a:lnTo>
                  <a:pt x="948" y="1668"/>
                </a:lnTo>
                <a:lnTo>
                  <a:pt x="966" y="1666"/>
                </a:lnTo>
                <a:lnTo>
                  <a:pt x="966" y="1666"/>
                </a:lnTo>
                <a:lnTo>
                  <a:pt x="984" y="1666"/>
                </a:lnTo>
                <a:lnTo>
                  <a:pt x="1002" y="1668"/>
                </a:lnTo>
                <a:lnTo>
                  <a:pt x="1020" y="1672"/>
                </a:lnTo>
                <a:lnTo>
                  <a:pt x="1040" y="1678"/>
                </a:lnTo>
                <a:lnTo>
                  <a:pt x="1062" y="1686"/>
                </a:lnTo>
                <a:lnTo>
                  <a:pt x="1082" y="1698"/>
                </a:lnTo>
                <a:lnTo>
                  <a:pt x="1104" y="1712"/>
                </a:lnTo>
                <a:lnTo>
                  <a:pt x="1126" y="1730"/>
                </a:lnTo>
                <a:lnTo>
                  <a:pt x="1148" y="1752"/>
                </a:lnTo>
                <a:lnTo>
                  <a:pt x="1172" y="1778"/>
                </a:lnTo>
                <a:lnTo>
                  <a:pt x="1194" y="1808"/>
                </a:lnTo>
                <a:lnTo>
                  <a:pt x="1218" y="1842"/>
                </a:lnTo>
                <a:lnTo>
                  <a:pt x="1240" y="1880"/>
                </a:lnTo>
                <a:lnTo>
                  <a:pt x="1262" y="1926"/>
                </a:lnTo>
                <a:lnTo>
                  <a:pt x="1286" y="1974"/>
                </a:lnTo>
                <a:lnTo>
                  <a:pt x="1308" y="2030"/>
                </a:lnTo>
                <a:lnTo>
                  <a:pt x="1308" y="2030"/>
                </a:lnTo>
                <a:lnTo>
                  <a:pt x="1324" y="2080"/>
                </a:lnTo>
                <a:lnTo>
                  <a:pt x="1338" y="2136"/>
                </a:lnTo>
                <a:lnTo>
                  <a:pt x="1352" y="2194"/>
                </a:lnTo>
                <a:lnTo>
                  <a:pt x="1364" y="2256"/>
                </a:lnTo>
                <a:lnTo>
                  <a:pt x="1364" y="2256"/>
                </a:lnTo>
                <a:lnTo>
                  <a:pt x="1394" y="2144"/>
                </a:lnTo>
                <a:lnTo>
                  <a:pt x="1412" y="2090"/>
                </a:lnTo>
                <a:lnTo>
                  <a:pt x="1428" y="2036"/>
                </a:lnTo>
                <a:lnTo>
                  <a:pt x="1448" y="1984"/>
                </a:lnTo>
                <a:lnTo>
                  <a:pt x="1466" y="1932"/>
                </a:lnTo>
                <a:lnTo>
                  <a:pt x="1488" y="1884"/>
                </a:lnTo>
                <a:lnTo>
                  <a:pt x="1510" y="1836"/>
                </a:lnTo>
                <a:lnTo>
                  <a:pt x="1532" y="1792"/>
                </a:lnTo>
                <a:lnTo>
                  <a:pt x="1556" y="1752"/>
                </a:lnTo>
                <a:lnTo>
                  <a:pt x="1582" y="1714"/>
                </a:lnTo>
                <a:lnTo>
                  <a:pt x="1608" y="1678"/>
                </a:lnTo>
                <a:lnTo>
                  <a:pt x="1636" y="1648"/>
                </a:lnTo>
                <a:lnTo>
                  <a:pt x="1666" y="1620"/>
                </a:lnTo>
                <a:lnTo>
                  <a:pt x="1696" y="1598"/>
                </a:lnTo>
                <a:lnTo>
                  <a:pt x="1712" y="1588"/>
                </a:lnTo>
                <a:lnTo>
                  <a:pt x="1728" y="1580"/>
                </a:lnTo>
                <a:lnTo>
                  <a:pt x="1728" y="1580"/>
                </a:lnTo>
                <a:lnTo>
                  <a:pt x="1754" y="1568"/>
                </a:lnTo>
                <a:lnTo>
                  <a:pt x="1782" y="1560"/>
                </a:lnTo>
                <a:lnTo>
                  <a:pt x="1810" y="1556"/>
                </a:lnTo>
                <a:lnTo>
                  <a:pt x="1838" y="1556"/>
                </a:lnTo>
                <a:lnTo>
                  <a:pt x="1866" y="1558"/>
                </a:lnTo>
                <a:lnTo>
                  <a:pt x="1894" y="1564"/>
                </a:lnTo>
                <a:lnTo>
                  <a:pt x="1922" y="1574"/>
                </a:lnTo>
                <a:lnTo>
                  <a:pt x="1950" y="1586"/>
                </a:lnTo>
                <a:lnTo>
                  <a:pt x="1950" y="1586"/>
                </a:lnTo>
                <a:lnTo>
                  <a:pt x="1978" y="1602"/>
                </a:lnTo>
                <a:lnTo>
                  <a:pt x="2000" y="1620"/>
                </a:lnTo>
                <a:lnTo>
                  <a:pt x="2020" y="1640"/>
                </a:lnTo>
                <a:lnTo>
                  <a:pt x="2038" y="1662"/>
                </a:lnTo>
                <a:lnTo>
                  <a:pt x="2050" y="1686"/>
                </a:lnTo>
                <a:lnTo>
                  <a:pt x="2062" y="1712"/>
                </a:lnTo>
                <a:lnTo>
                  <a:pt x="2068" y="1738"/>
                </a:lnTo>
                <a:lnTo>
                  <a:pt x="2072" y="1768"/>
                </a:lnTo>
                <a:lnTo>
                  <a:pt x="2072" y="1768"/>
                </a:lnTo>
                <a:lnTo>
                  <a:pt x="2072" y="1786"/>
                </a:lnTo>
                <a:lnTo>
                  <a:pt x="2072" y="1786"/>
                </a:lnTo>
                <a:lnTo>
                  <a:pt x="2072" y="1810"/>
                </a:lnTo>
                <a:lnTo>
                  <a:pt x="2068" y="1834"/>
                </a:lnTo>
                <a:lnTo>
                  <a:pt x="2064" y="1860"/>
                </a:lnTo>
                <a:lnTo>
                  <a:pt x="2056" y="1886"/>
                </a:lnTo>
                <a:lnTo>
                  <a:pt x="2048" y="1912"/>
                </a:lnTo>
                <a:lnTo>
                  <a:pt x="2038" y="1938"/>
                </a:lnTo>
                <a:lnTo>
                  <a:pt x="2026" y="1964"/>
                </a:lnTo>
                <a:lnTo>
                  <a:pt x="2014" y="1990"/>
                </a:lnTo>
                <a:lnTo>
                  <a:pt x="1984" y="2044"/>
                </a:lnTo>
                <a:lnTo>
                  <a:pt x="1952" y="2096"/>
                </a:lnTo>
                <a:lnTo>
                  <a:pt x="1916" y="2146"/>
                </a:lnTo>
                <a:lnTo>
                  <a:pt x="1878" y="2196"/>
                </a:lnTo>
                <a:lnTo>
                  <a:pt x="1840" y="2242"/>
                </a:lnTo>
                <a:lnTo>
                  <a:pt x="1800" y="2286"/>
                </a:lnTo>
                <a:lnTo>
                  <a:pt x="1762" y="2326"/>
                </a:lnTo>
                <a:lnTo>
                  <a:pt x="1726" y="2362"/>
                </a:lnTo>
                <a:lnTo>
                  <a:pt x="1694" y="2394"/>
                </a:lnTo>
                <a:lnTo>
                  <a:pt x="1664" y="2422"/>
                </a:lnTo>
                <a:lnTo>
                  <a:pt x="1638" y="2442"/>
                </a:lnTo>
                <a:lnTo>
                  <a:pt x="1618" y="2458"/>
                </a:lnTo>
                <a:lnTo>
                  <a:pt x="1618" y="2458"/>
                </a:lnTo>
                <a:lnTo>
                  <a:pt x="1560" y="2496"/>
                </a:lnTo>
                <a:lnTo>
                  <a:pt x="1510" y="2530"/>
                </a:lnTo>
                <a:lnTo>
                  <a:pt x="1466" y="2556"/>
                </a:lnTo>
                <a:lnTo>
                  <a:pt x="1426" y="2576"/>
                </a:lnTo>
                <a:lnTo>
                  <a:pt x="1426" y="2576"/>
                </a:lnTo>
                <a:lnTo>
                  <a:pt x="1420" y="2602"/>
                </a:lnTo>
                <a:lnTo>
                  <a:pt x="1420" y="2602"/>
                </a:lnTo>
                <a:lnTo>
                  <a:pt x="1414" y="2636"/>
                </a:lnTo>
                <a:lnTo>
                  <a:pt x="1414" y="2636"/>
                </a:lnTo>
                <a:lnTo>
                  <a:pt x="1420" y="2738"/>
                </a:lnTo>
                <a:lnTo>
                  <a:pt x="1426" y="2838"/>
                </a:lnTo>
                <a:lnTo>
                  <a:pt x="1432" y="3040"/>
                </a:lnTo>
                <a:lnTo>
                  <a:pt x="1436" y="3238"/>
                </a:lnTo>
                <a:lnTo>
                  <a:pt x="1436" y="3426"/>
                </a:lnTo>
                <a:lnTo>
                  <a:pt x="1438" y="3692"/>
                </a:lnTo>
                <a:lnTo>
                  <a:pt x="1838" y="3692"/>
                </a:lnTo>
                <a:lnTo>
                  <a:pt x="1838" y="3692"/>
                </a:lnTo>
                <a:lnTo>
                  <a:pt x="1848" y="3690"/>
                </a:lnTo>
                <a:lnTo>
                  <a:pt x="1860" y="3690"/>
                </a:lnTo>
                <a:lnTo>
                  <a:pt x="1872" y="3686"/>
                </a:lnTo>
                <a:lnTo>
                  <a:pt x="1886" y="3678"/>
                </a:lnTo>
                <a:lnTo>
                  <a:pt x="1900" y="3666"/>
                </a:lnTo>
                <a:lnTo>
                  <a:pt x="1914" y="3648"/>
                </a:lnTo>
                <a:lnTo>
                  <a:pt x="1920" y="3636"/>
                </a:lnTo>
                <a:lnTo>
                  <a:pt x="1926" y="3622"/>
                </a:lnTo>
                <a:lnTo>
                  <a:pt x="1932" y="3606"/>
                </a:lnTo>
                <a:lnTo>
                  <a:pt x="1938" y="3586"/>
                </a:lnTo>
                <a:lnTo>
                  <a:pt x="1938" y="3586"/>
                </a:lnTo>
                <a:lnTo>
                  <a:pt x="1954" y="3432"/>
                </a:lnTo>
                <a:lnTo>
                  <a:pt x="1954" y="3432"/>
                </a:lnTo>
                <a:lnTo>
                  <a:pt x="1956" y="3376"/>
                </a:lnTo>
                <a:lnTo>
                  <a:pt x="1960" y="3322"/>
                </a:lnTo>
                <a:lnTo>
                  <a:pt x="1966" y="3264"/>
                </a:lnTo>
                <a:lnTo>
                  <a:pt x="1976" y="3206"/>
                </a:lnTo>
                <a:lnTo>
                  <a:pt x="1986" y="3146"/>
                </a:lnTo>
                <a:lnTo>
                  <a:pt x="2000" y="3086"/>
                </a:lnTo>
                <a:lnTo>
                  <a:pt x="2016" y="3024"/>
                </a:lnTo>
                <a:lnTo>
                  <a:pt x="2032" y="2964"/>
                </a:lnTo>
                <a:lnTo>
                  <a:pt x="2050" y="2902"/>
                </a:lnTo>
                <a:lnTo>
                  <a:pt x="2070" y="2840"/>
                </a:lnTo>
                <a:lnTo>
                  <a:pt x="2112" y="2720"/>
                </a:lnTo>
                <a:lnTo>
                  <a:pt x="2156" y="2600"/>
                </a:lnTo>
                <a:lnTo>
                  <a:pt x="2204" y="2488"/>
                </a:lnTo>
                <a:lnTo>
                  <a:pt x="2250" y="2380"/>
                </a:lnTo>
                <a:lnTo>
                  <a:pt x="2296" y="2282"/>
                </a:lnTo>
                <a:lnTo>
                  <a:pt x="2338" y="2194"/>
                </a:lnTo>
                <a:lnTo>
                  <a:pt x="2376" y="2116"/>
                </a:lnTo>
                <a:lnTo>
                  <a:pt x="2434" y="2006"/>
                </a:lnTo>
                <a:lnTo>
                  <a:pt x="2456" y="1964"/>
                </a:lnTo>
                <a:lnTo>
                  <a:pt x="2456" y="1964"/>
                </a:lnTo>
                <a:lnTo>
                  <a:pt x="2484" y="1906"/>
                </a:lnTo>
                <a:lnTo>
                  <a:pt x="2510" y="1848"/>
                </a:lnTo>
                <a:lnTo>
                  <a:pt x="2534" y="1788"/>
                </a:lnTo>
                <a:lnTo>
                  <a:pt x="2552" y="1730"/>
                </a:lnTo>
                <a:lnTo>
                  <a:pt x="2570" y="1668"/>
                </a:lnTo>
                <a:lnTo>
                  <a:pt x="2582" y="1608"/>
                </a:lnTo>
                <a:lnTo>
                  <a:pt x="2592" y="1546"/>
                </a:lnTo>
                <a:lnTo>
                  <a:pt x="2600" y="1484"/>
                </a:lnTo>
                <a:lnTo>
                  <a:pt x="2600" y="1484"/>
                </a:lnTo>
                <a:lnTo>
                  <a:pt x="2606" y="1368"/>
                </a:lnTo>
                <a:lnTo>
                  <a:pt x="2606" y="1368"/>
                </a:lnTo>
                <a:lnTo>
                  <a:pt x="2604" y="1306"/>
                </a:lnTo>
                <a:lnTo>
                  <a:pt x="2600" y="1246"/>
                </a:lnTo>
                <a:lnTo>
                  <a:pt x="2592" y="1184"/>
                </a:lnTo>
                <a:lnTo>
                  <a:pt x="2582" y="1124"/>
                </a:lnTo>
                <a:lnTo>
                  <a:pt x="2568" y="1066"/>
                </a:lnTo>
                <a:lnTo>
                  <a:pt x="2552" y="1008"/>
                </a:lnTo>
                <a:lnTo>
                  <a:pt x="2534" y="950"/>
                </a:lnTo>
                <a:lnTo>
                  <a:pt x="2512" y="894"/>
                </a:lnTo>
                <a:lnTo>
                  <a:pt x="2488" y="840"/>
                </a:lnTo>
                <a:lnTo>
                  <a:pt x="2460" y="786"/>
                </a:lnTo>
                <a:lnTo>
                  <a:pt x="2430" y="734"/>
                </a:lnTo>
                <a:lnTo>
                  <a:pt x="2398" y="682"/>
                </a:lnTo>
                <a:lnTo>
                  <a:pt x="2364" y="632"/>
                </a:lnTo>
                <a:lnTo>
                  <a:pt x="2326" y="584"/>
                </a:lnTo>
                <a:lnTo>
                  <a:pt x="2286" y="538"/>
                </a:lnTo>
                <a:lnTo>
                  <a:pt x="2244" y="494"/>
                </a:lnTo>
                <a:lnTo>
                  <a:pt x="2244" y="494"/>
                </a:lnTo>
                <a:close/>
                <a:moveTo>
                  <a:pt x="1262" y="2452"/>
                </a:moveTo>
                <a:lnTo>
                  <a:pt x="1262" y="2452"/>
                </a:lnTo>
                <a:lnTo>
                  <a:pt x="1248" y="2346"/>
                </a:lnTo>
                <a:lnTo>
                  <a:pt x="1232" y="2248"/>
                </a:lnTo>
                <a:lnTo>
                  <a:pt x="1222" y="2200"/>
                </a:lnTo>
                <a:lnTo>
                  <a:pt x="1210" y="2156"/>
                </a:lnTo>
                <a:lnTo>
                  <a:pt x="1198" y="2114"/>
                </a:lnTo>
                <a:lnTo>
                  <a:pt x="1184" y="2076"/>
                </a:lnTo>
                <a:lnTo>
                  <a:pt x="1184" y="2076"/>
                </a:lnTo>
                <a:lnTo>
                  <a:pt x="1170" y="2038"/>
                </a:lnTo>
                <a:lnTo>
                  <a:pt x="1154" y="2004"/>
                </a:lnTo>
                <a:lnTo>
                  <a:pt x="1140" y="1972"/>
                </a:lnTo>
                <a:lnTo>
                  <a:pt x="1124" y="1944"/>
                </a:lnTo>
                <a:lnTo>
                  <a:pt x="1110" y="1918"/>
                </a:lnTo>
                <a:lnTo>
                  <a:pt x="1094" y="1896"/>
                </a:lnTo>
                <a:lnTo>
                  <a:pt x="1080" y="1876"/>
                </a:lnTo>
                <a:lnTo>
                  <a:pt x="1066" y="1858"/>
                </a:lnTo>
                <a:lnTo>
                  <a:pt x="1052" y="1842"/>
                </a:lnTo>
                <a:lnTo>
                  <a:pt x="1040" y="1830"/>
                </a:lnTo>
                <a:lnTo>
                  <a:pt x="1026" y="1820"/>
                </a:lnTo>
                <a:lnTo>
                  <a:pt x="1014" y="1810"/>
                </a:lnTo>
                <a:lnTo>
                  <a:pt x="1004" y="1804"/>
                </a:lnTo>
                <a:lnTo>
                  <a:pt x="992" y="1800"/>
                </a:lnTo>
                <a:lnTo>
                  <a:pt x="982" y="1798"/>
                </a:lnTo>
                <a:lnTo>
                  <a:pt x="972" y="1798"/>
                </a:lnTo>
                <a:lnTo>
                  <a:pt x="972" y="1798"/>
                </a:lnTo>
                <a:lnTo>
                  <a:pt x="960" y="1800"/>
                </a:lnTo>
                <a:lnTo>
                  <a:pt x="950" y="1806"/>
                </a:lnTo>
                <a:lnTo>
                  <a:pt x="938" y="1814"/>
                </a:lnTo>
                <a:lnTo>
                  <a:pt x="928" y="1826"/>
                </a:lnTo>
                <a:lnTo>
                  <a:pt x="918" y="1840"/>
                </a:lnTo>
                <a:lnTo>
                  <a:pt x="910" y="1856"/>
                </a:lnTo>
                <a:lnTo>
                  <a:pt x="902" y="1874"/>
                </a:lnTo>
                <a:lnTo>
                  <a:pt x="896" y="1894"/>
                </a:lnTo>
                <a:lnTo>
                  <a:pt x="896" y="1894"/>
                </a:lnTo>
                <a:lnTo>
                  <a:pt x="890" y="1914"/>
                </a:lnTo>
                <a:lnTo>
                  <a:pt x="888" y="1934"/>
                </a:lnTo>
                <a:lnTo>
                  <a:pt x="886" y="1956"/>
                </a:lnTo>
                <a:lnTo>
                  <a:pt x="886" y="1978"/>
                </a:lnTo>
                <a:lnTo>
                  <a:pt x="886" y="1978"/>
                </a:lnTo>
                <a:lnTo>
                  <a:pt x="886" y="2002"/>
                </a:lnTo>
                <a:lnTo>
                  <a:pt x="888" y="2026"/>
                </a:lnTo>
                <a:lnTo>
                  <a:pt x="892" y="2052"/>
                </a:lnTo>
                <a:lnTo>
                  <a:pt x="898" y="2076"/>
                </a:lnTo>
                <a:lnTo>
                  <a:pt x="906" y="2102"/>
                </a:lnTo>
                <a:lnTo>
                  <a:pt x="914" y="2128"/>
                </a:lnTo>
                <a:lnTo>
                  <a:pt x="926" y="2154"/>
                </a:lnTo>
                <a:lnTo>
                  <a:pt x="940" y="2180"/>
                </a:lnTo>
                <a:lnTo>
                  <a:pt x="954" y="2206"/>
                </a:lnTo>
                <a:lnTo>
                  <a:pt x="972" y="2230"/>
                </a:lnTo>
                <a:lnTo>
                  <a:pt x="990" y="2254"/>
                </a:lnTo>
                <a:lnTo>
                  <a:pt x="1012" y="2280"/>
                </a:lnTo>
                <a:lnTo>
                  <a:pt x="1034" y="2302"/>
                </a:lnTo>
                <a:lnTo>
                  <a:pt x="1060" y="2326"/>
                </a:lnTo>
                <a:lnTo>
                  <a:pt x="1088" y="2346"/>
                </a:lnTo>
                <a:lnTo>
                  <a:pt x="1118" y="2368"/>
                </a:lnTo>
                <a:lnTo>
                  <a:pt x="1152" y="2390"/>
                </a:lnTo>
                <a:lnTo>
                  <a:pt x="1152" y="2390"/>
                </a:lnTo>
                <a:lnTo>
                  <a:pt x="1214" y="2428"/>
                </a:lnTo>
                <a:lnTo>
                  <a:pt x="1240" y="2442"/>
                </a:lnTo>
                <a:lnTo>
                  <a:pt x="1262" y="2452"/>
                </a:lnTo>
                <a:lnTo>
                  <a:pt x="1262" y="2452"/>
                </a:lnTo>
                <a:close/>
                <a:moveTo>
                  <a:pt x="1464" y="2402"/>
                </a:moveTo>
                <a:lnTo>
                  <a:pt x="1464" y="2402"/>
                </a:lnTo>
                <a:lnTo>
                  <a:pt x="1504" y="2376"/>
                </a:lnTo>
                <a:lnTo>
                  <a:pt x="1554" y="2342"/>
                </a:lnTo>
                <a:lnTo>
                  <a:pt x="1554" y="2342"/>
                </a:lnTo>
                <a:lnTo>
                  <a:pt x="1572" y="2328"/>
                </a:lnTo>
                <a:lnTo>
                  <a:pt x="1594" y="2308"/>
                </a:lnTo>
                <a:lnTo>
                  <a:pt x="1650" y="2256"/>
                </a:lnTo>
                <a:lnTo>
                  <a:pt x="1680" y="2224"/>
                </a:lnTo>
                <a:lnTo>
                  <a:pt x="1712" y="2188"/>
                </a:lnTo>
                <a:lnTo>
                  <a:pt x="1746" y="2150"/>
                </a:lnTo>
                <a:lnTo>
                  <a:pt x="1778" y="2110"/>
                </a:lnTo>
                <a:lnTo>
                  <a:pt x="1810" y="2068"/>
                </a:lnTo>
                <a:lnTo>
                  <a:pt x="1840" y="2026"/>
                </a:lnTo>
                <a:lnTo>
                  <a:pt x="1868" y="1982"/>
                </a:lnTo>
                <a:lnTo>
                  <a:pt x="1892" y="1940"/>
                </a:lnTo>
                <a:lnTo>
                  <a:pt x="1912" y="1898"/>
                </a:lnTo>
                <a:lnTo>
                  <a:pt x="1928" y="1860"/>
                </a:lnTo>
                <a:lnTo>
                  <a:pt x="1934" y="1840"/>
                </a:lnTo>
                <a:lnTo>
                  <a:pt x="1938" y="1822"/>
                </a:lnTo>
                <a:lnTo>
                  <a:pt x="1940" y="1804"/>
                </a:lnTo>
                <a:lnTo>
                  <a:pt x="1942" y="1786"/>
                </a:lnTo>
                <a:lnTo>
                  <a:pt x="1942" y="1786"/>
                </a:lnTo>
                <a:lnTo>
                  <a:pt x="1940" y="1776"/>
                </a:lnTo>
                <a:lnTo>
                  <a:pt x="1940" y="1776"/>
                </a:lnTo>
                <a:lnTo>
                  <a:pt x="1940" y="1764"/>
                </a:lnTo>
                <a:lnTo>
                  <a:pt x="1936" y="1754"/>
                </a:lnTo>
                <a:lnTo>
                  <a:pt x="1932" y="1744"/>
                </a:lnTo>
                <a:lnTo>
                  <a:pt x="1928" y="1734"/>
                </a:lnTo>
                <a:lnTo>
                  <a:pt x="1920" y="1726"/>
                </a:lnTo>
                <a:lnTo>
                  <a:pt x="1912" y="1718"/>
                </a:lnTo>
                <a:lnTo>
                  <a:pt x="1902" y="1710"/>
                </a:lnTo>
                <a:lnTo>
                  <a:pt x="1890" y="1704"/>
                </a:lnTo>
                <a:lnTo>
                  <a:pt x="1890" y="1704"/>
                </a:lnTo>
                <a:lnTo>
                  <a:pt x="1876" y="1696"/>
                </a:lnTo>
                <a:lnTo>
                  <a:pt x="1862" y="1692"/>
                </a:lnTo>
                <a:lnTo>
                  <a:pt x="1848" y="1688"/>
                </a:lnTo>
                <a:lnTo>
                  <a:pt x="1836" y="1688"/>
                </a:lnTo>
                <a:lnTo>
                  <a:pt x="1822" y="1688"/>
                </a:lnTo>
                <a:lnTo>
                  <a:pt x="1810" y="1690"/>
                </a:lnTo>
                <a:lnTo>
                  <a:pt x="1796" y="1692"/>
                </a:lnTo>
                <a:lnTo>
                  <a:pt x="1784" y="1698"/>
                </a:lnTo>
                <a:lnTo>
                  <a:pt x="1784" y="1698"/>
                </a:lnTo>
                <a:lnTo>
                  <a:pt x="1768" y="1706"/>
                </a:lnTo>
                <a:lnTo>
                  <a:pt x="1752" y="1720"/>
                </a:lnTo>
                <a:lnTo>
                  <a:pt x="1734" y="1734"/>
                </a:lnTo>
                <a:lnTo>
                  <a:pt x="1716" y="1754"/>
                </a:lnTo>
                <a:lnTo>
                  <a:pt x="1696" y="1778"/>
                </a:lnTo>
                <a:lnTo>
                  <a:pt x="1678" y="1806"/>
                </a:lnTo>
                <a:lnTo>
                  <a:pt x="1658" y="1838"/>
                </a:lnTo>
                <a:lnTo>
                  <a:pt x="1636" y="1876"/>
                </a:lnTo>
                <a:lnTo>
                  <a:pt x="1616" y="1920"/>
                </a:lnTo>
                <a:lnTo>
                  <a:pt x="1596" y="1968"/>
                </a:lnTo>
                <a:lnTo>
                  <a:pt x="1574" y="2024"/>
                </a:lnTo>
                <a:lnTo>
                  <a:pt x="1552" y="2084"/>
                </a:lnTo>
                <a:lnTo>
                  <a:pt x="1530" y="2154"/>
                </a:lnTo>
                <a:lnTo>
                  <a:pt x="1508" y="2228"/>
                </a:lnTo>
                <a:lnTo>
                  <a:pt x="1486" y="2312"/>
                </a:lnTo>
                <a:lnTo>
                  <a:pt x="1464" y="2402"/>
                </a:lnTo>
                <a:lnTo>
                  <a:pt x="1464" y="2402"/>
                </a:lnTo>
                <a:close/>
                <a:moveTo>
                  <a:pt x="776" y="3988"/>
                </a:moveTo>
                <a:lnTo>
                  <a:pt x="776" y="3988"/>
                </a:lnTo>
                <a:lnTo>
                  <a:pt x="776" y="3976"/>
                </a:lnTo>
                <a:lnTo>
                  <a:pt x="778" y="3964"/>
                </a:lnTo>
                <a:lnTo>
                  <a:pt x="786" y="3942"/>
                </a:lnTo>
                <a:lnTo>
                  <a:pt x="796" y="3922"/>
                </a:lnTo>
                <a:lnTo>
                  <a:pt x="812" y="3904"/>
                </a:lnTo>
                <a:lnTo>
                  <a:pt x="830" y="3890"/>
                </a:lnTo>
                <a:lnTo>
                  <a:pt x="850" y="3880"/>
                </a:lnTo>
                <a:lnTo>
                  <a:pt x="872" y="3872"/>
                </a:lnTo>
                <a:lnTo>
                  <a:pt x="884" y="3872"/>
                </a:lnTo>
                <a:lnTo>
                  <a:pt x="896" y="3870"/>
                </a:lnTo>
                <a:lnTo>
                  <a:pt x="1840" y="3870"/>
                </a:lnTo>
                <a:lnTo>
                  <a:pt x="1840" y="3870"/>
                </a:lnTo>
                <a:lnTo>
                  <a:pt x="1852" y="3872"/>
                </a:lnTo>
                <a:lnTo>
                  <a:pt x="1864" y="3872"/>
                </a:lnTo>
                <a:lnTo>
                  <a:pt x="1886" y="3880"/>
                </a:lnTo>
                <a:lnTo>
                  <a:pt x="1908" y="3890"/>
                </a:lnTo>
                <a:lnTo>
                  <a:pt x="1926" y="3904"/>
                </a:lnTo>
                <a:lnTo>
                  <a:pt x="1940" y="3922"/>
                </a:lnTo>
                <a:lnTo>
                  <a:pt x="1952" y="3942"/>
                </a:lnTo>
                <a:lnTo>
                  <a:pt x="1958" y="3964"/>
                </a:lnTo>
                <a:lnTo>
                  <a:pt x="1960" y="3976"/>
                </a:lnTo>
                <a:lnTo>
                  <a:pt x="1960" y="3988"/>
                </a:lnTo>
                <a:lnTo>
                  <a:pt x="1960" y="3988"/>
                </a:lnTo>
                <a:lnTo>
                  <a:pt x="1960" y="4000"/>
                </a:lnTo>
                <a:lnTo>
                  <a:pt x="1958" y="4012"/>
                </a:lnTo>
                <a:lnTo>
                  <a:pt x="1952" y="4034"/>
                </a:lnTo>
                <a:lnTo>
                  <a:pt x="1940" y="4054"/>
                </a:lnTo>
                <a:lnTo>
                  <a:pt x="1926" y="4072"/>
                </a:lnTo>
                <a:lnTo>
                  <a:pt x="1908" y="4086"/>
                </a:lnTo>
                <a:lnTo>
                  <a:pt x="1886" y="4096"/>
                </a:lnTo>
                <a:lnTo>
                  <a:pt x="1864" y="4104"/>
                </a:lnTo>
                <a:lnTo>
                  <a:pt x="1852" y="4104"/>
                </a:lnTo>
                <a:lnTo>
                  <a:pt x="1840" y="4106"/>
                </a:lnTo>
                <a:lnTo>
                  <a:pt x="1840" y="4106"/>
                </a:lnTo>
                <a:lnTo>
                  <a:pt x="1852" y="4106"/>
                </a:lnTo>
                <a:lnTo>
                  <a:pt x="1864" y="4108"/>
                </a:lnTo>
                <a:lnTo>
                  <a:pt x="1886" y="4114"/>
                </a:lnTo>
                <a:lnTo>
                  <a:pt x="1908" y="4126"/>
                </a:lnTo>
                <a:lnTo>
                  <a:pt x="1926" y="4140"/>
                </a:lnTo>
                <a:lnTo>
                  <a:pt x="1940" y="4158"/>
                </a:lnTo>
                <a:lnTo>
                  <a:pt x="1952" y="4178"/>
                </a:lnTo>
                <a:lnTo>
                  <a:pt x="1958" y="4200"/>
                </a:lnTo>
                <a:lnTo>
                  <a:pt x="1960" y="4212"/>
                </a:lnTo>
                <a:lnTo>
                  <a:pt x="1960" y="4224"/>
                </a:lnTo>
                <a:lnTo>
                  <a:pt x="1960" y="4224"/>
                </a:lnTo>
                <a:lnTo>
                  <a:pt x="1960" y="4236"/>
                </a:lnTo>
                <a:lnTo>
                  <a:pt x="1958" y="4246"/>
                </a:lnTo>
                <a:lnTo>
                  <a:pt x="1952" y="4268"/>
                </a:lnTo>
                <a:lnTo>
                  <a:pt x="1940" y="4288"/>
                </a:lnTo>
                <a:lnTo>
                  <a:pt x="1926" y="4306"/>
                </a:lnTo>
                <a:lnTo>
                  <a:pt x="1908" y="4320"/>
                </a:lnTo>
                <a:lnTo>
                  <a:pt x="1886" y="4332"/>
                </a:lnTo>
                <a:lnTo>
                  <a:pt x="1864" y="4338"/>
                </a:lnTo>
                <a:lnTo>
                  <a:pt x="1852" y="4340"/>
                </a:lnTo>
                <a:lnTo>
                  <a:pt x="1840" y="4340"/>
                </a:lnTo>
                <a:lnTo>
                  <a:pt x="1840" y="4340"/>
                </a:lnTo>
                <a:lnTo>
                  <a:pt x="1852" y="4342"/>
                </a:lnTo>
                <a:lnTo>
                  <a:pt x="1864" y="4342"/>
                </a:lnTo>
                <a:lnTo>
                  <a:pt x="1886" y="4350"/>
                </a:lnTo>
                <a:lnTo>
                  <a:pt x="1908" y="4360"/>
                </a:lnTo>
                <a:lnTo>
                  <a:pt x="1926" y="4376"/>
                </a:lnTo>
                <a:lnTo>
                  <a:pt x="1940" y="4392"/>
                </a:lnTo>
                <a:lnTo>
                  <a:pt x="1952" y="4412"/>
                </a:lnTo>
                <a:lnTo>
                  <a:pt x="1958" y="4434"/>
                </a:lnTo>
                <a:lnTo>
                  <a:pt x="1960" y="4446"/>
                </a:lnTo>
                <a:lnTo>
                  <a:pt x="1960" y="4458"/>
                </a:lnTo>
                <a:lnTo>
                  <a:pt x="1960" y="4458"/>
                </a:lnTo>
                <a:lnTo>
                  <a:pt x="1960" y="4470"/>
                </a:lnTo>
                <a:lnTo>
                  <a:pt x="1958" y="4482"/>
                </a:lnTo>
                <a:lnTo>
                  <a:pt x="1952" y="4504"/>
                </a:lnTo>
                <a:lnTo>
                  <a:pt x="1940" y="4524"/>
                </a:lnTo>
                <a:lnTo>
                  <a:pt x="1926" y="4542"/>
                </a:lnTo>
                <a:lnTo>
                  <a:pt x="1908" y="4556"/>
                </a:lnTo>
                <a:lnTo>
                  <a:pt x="1886" y="4566"/>
                </a:lnTo>
                <a:lnTo>
                  <a:pt x="1864" y="4574"/>
                </a:lnTo>
                <a:lnTo>
                  <a:pt x="1852" y="4576"/>
                </a:lnTo>
                <a:lnTo>
                  <a:pt x="1840" y="4576"/>
                </a:lnTo>
                <a:lnTo>
                  <a:pt x="896" y="4576"/>
                </a:lnTo>
                <a:lnTo>
                  <a:pt x="896" y="4576"/>
                </a:lnTo>
                <a:lnTo>
                  <a:pt x="884" y="4576"/>
                </a:lnTo>
                <a:lnTo>
                  <a:pt x="872" y="4574"/>
                </a:lnTo>
                <a:lnTo>
                  <a:pt x="850" y="4566"/>
                </a:lnTo>
                <a:lnTo>
                  <a:pt x="830" y="4556"/>
                </a:lnTo>
                <a:lnTo>
                  <a:pt x="812" y="4542"/>
                </a:lnTo>
                <a:lnTo>
                  <a:pt x="796" y="4524"/>
                </a:lnTo>
                <a:lnTo>
                  <a:pt x="786" y="4504"/>
                </a:lnTo>
                <a:lnTo>
                  <a:pt x="778" y="4482"/>
                </a:lnTo>
                <a:lnTo>
                  <a:pt x="776" y="4470"/>
                </a:lnTo>
                <a:lnTo>
                  <a:pt x="776" y="4458"/>
                </a:lnTo>
                <a:lnTo>
                  <a:pt x="776" y="4458"/>
                </a:lnTo>
                <a:lnTo>
                  <a:pt x="776" y="4446"/>
                </a:lnTo>
                <a:lnTo>
                  <a:pt x="778" y="4434"/>
                </a:lnTo>
                <a:lnTo>
                  <a:pt x="786" y="4412"/>
                </a:lnTo>
                <a:lnTo>
                  <a:pt x="796" y="4392"/>
                </a:lnTo>
                <a:lnTo>
                  <a:pt x="812" y="4376"/>
                </a:lnTo>
                <a:lnTo>
                  <a:pt x="830" y="4360"/>
                </a:lnTo>
                <a:lnTo>
                  <a:pt x="850" y="4350"/>
                </a:lnTo>
                <a:lnTo>
                  <a:pt x="872" y="4342"/>
                </a:lnTo>
                <a:lnTo>
                  <a:pt x="884" y="4342"/>
                </a:lnTo>
                <a:lnTo>
                  <a:pt x="896" y="4340"/>
                </a:lnTo>
                <a:lnTo>
                  <a:pt x="896" y="4340"/>
                </a:lnTo>
                <a:lnTo>
                  <a:pt x="884" y="4340"/>
                </a:lnTo>
                <a:lnTo>
                  <a:pt x="872" y="4338"/>
                </a:lnTo>
                <a:lnTo>
                  <a:pt x="850" y="4332"/>
                </a:lnTo>
                <a:lnTo>
                  <a:pt x="830" y="4320"/>
                </a:lnTo>
                <a:lnTo>
                  <a:pt x="812" y="4306"/>
                </a:lnTo>
                <a:lnTo>
                  <a:pt x="796" y="4288"/>
                </a:lnTo>
                <a:lnTo>
                  <a:pt x="786" y="4268"/>
                </a:lnTo>
                <a:lnTo>
                  <a:pt x="778" y="4246"/>
                </a:lnTo>
                <a:lnTo>
                  <a:pt x="776" y="4236"/>
                </a:lnTo>
                <a:lnTo>
                  <a:pt x="776" y="4224"/>
                </a:lnTo>
                <a:lnTo>
                  <a:pt x="776" y="4224"/>
                </a:lnTo>
                <a:lnTo>
                  <a:pt x="776" y="4212"/>
                </a:lnTo>
                <a:lnTo>
                  <a:pt x="778" y="4200"/>
                </a:lnTo>
                <a:lnTo>
                  <a:pt x="786" y="4178"/>
                </a:lnTo>
                <a:lnTo>
                  <a:pt x="796" y="4158"/>
                </a:lnTo>
                <a:lnTo>
                  <a:pt x="812" y="4140"/>
                </a:lnTo>
                <a:lnTo>
                  <a:pt x="830" y="4126"/>
                </a:lnTo>
                <a:lnTo>
                  <a:pt x="850" y="4114"/>
                </a:lnTo>
                <a:lnTo>
                  <a:pt x="872" y="4108"/>
                </a:lnTo>
                <a:lnTo>
                  <a:pt x="884" y="4106"/>
                </a:lnTo>
                <a:lnTo>
                  <a:pt x="896" y="4106"/>
                </a:lnTo>
                <a:lnTo>
                  <a:pt x="896" y="4106"/>
                </a:lnTo>
                <a:lnTo>
                  <a:pt x="884" y="4104"/>
                </a:lnTo>
                <a:lnTo>
                  <a:pt x="872" y="4104"/>
                </a:lnTo>
                <a:lnTo>
                  <a:pt x="850" y="4096"/>
                </a:lnTo>
                <a:lnTo>
                  <a:pt x="830" y="4086"/>
                </a:lnTo>
                <a:lnTo>
                  <a:pt x="812" y="4072"/>
                </a:lnTo>
                <a:lnTo>
                  <a:pt x="796" y="4054"/>
                </a:lnTo>
                <a:lnTo>
                  <a:pt x="786" y="4034"/>
                </a:lnTo>
                <a:lnTo>
                  <a:pt x="778" y="4012"/>
                </a:lnTo>
                <a:lnTo>
                  <a:pt x="776" y="4000"/>
                </a:lnTo>
                <a:lnTo>
                  <a:pt x="776" y="3988"/>
                </a:lnTo>
                <a:lnTo>
                  <a:pt x="776" y="3988"/>
                </a:lnTo>
                <a:close/>
                <a:moveTo>
                  <a:pt x="1024" y="4422"/>
                </a:moveTo>
                <a:lnTo>
                  <a:pt x="1544" y="4422"/>
                </a:lnTo>
                <a:lnTo>
                  <a:pt x="1544" y="4422"/>
                </a:lnTo>
                <a:lnTo>
                  <a:pt x="1556" y="4420"/>
                </a:lnTo>
                <a:lnTo>
                  <a:pt x="1570" y="4416"/>
                </a:lnTo>
                <a:lnTo>
                  <a:pt x="1580" y="4410"/>
                </a:lnTo>
                <a:lnTo>
                  <a:pt x="1590" y="4402"/>
                </a:lnTo>
                <a:lnTo>
                  <a:pt x="1598" y="4392"/>
                </a:lnTo>
                <a:lnTo>
                  <a:pt x="1604" y="4382"/>
                </a:lnTo>
                <a:lnTo>
                  <a:pt x="1608" y="4370"/>
                </a:lnTo>
                <a:lnTo>
                  <a:pt x="1610" y="4356"/>
                </a:lnTo>
                <a:lnTo>
                  <a:pt x="1610" y="4356"/>
                </a:lnTo>
                <a:lnTo>
                  <a:pt x="1608" y="4342"/>
                </a:lnTo>
                <a:lnTo>
                  <a:pt x="1604" y="4330"/>
                </a:lnTo>
                <a:lnTo>
                  <a:pt x="1598" y="4318"/>
                </a:lnTo>
                <a:lnTo>
                  <a:pt x="1590" y="4308"/>
                </a:lnTo>
                <a:lnTo>
                  <a:pt x="1580" y="4300"/>
                </a:lnTo>
                <a:lnTo>
                  <a:pt x="1570" y="4294"/>
                </a:lnTo>
                <a:lnTo>
                  <a:pt x="1556" y="4290"/>
                </a:lnTo>
                <a:lnTo>
                  <a:pt x="1544" y="4290"/>
                </a:lnTo>
                <a:lnTo>
                  <a:pt x="1024" y="4290"/>
                </a:lnTo>
                <a:lnTo>
                  <a:pt x="1024" y="4290"/>
                </a:lnTo>
                <a:lnTo>
                  <a:pt x="1012" y="4290"/>
                </a:lnTo>
                <a:lnTo>
                  <a:pt x="998" y="4294"/>
                </a:lnTo>
                <a:lnTo>
                  <a:pt x="988" y="4300"/>
                </a:lnTo>
                <a:lnTo>
                  <a:pt x="978" y="4308"/>
                </a:lnTo>
                <a:lnTo>
                  <a:pt x="970" y="4318"/>
                </a:lnTo>
                <a:lnTo>
                  <a:pt x="964" y="4330"/>
                </a:lnTo>
                <a:lnTo>
                  <a:pt x="960" y="4342"/>
                </a:lnTo>
                <a:lnTo>
                  <a:pt x="958" y="4356"/>
                </a:lnTo>
                <a:lnTo>
                  <a:pt x="958" y="4356"/>
                </a:lnTo>
                <a:lnTo>
                  <a:pt x="960" y="4370"/>
                </a:lnTo>
                <a:lnTo>
                  <a:pt x="964" y="4382"/>
                </a:lnTo>
                <a:lnTo>
                  <a:pt x="970" y="4392"/>
                </a:lnTo>
                <a:lnTo>
                  <a:pt x="978" y="4402"/>
                </a:lnTo>
                <a:lnTo>
                  <a:pt x="988" y="4410"/>
                </a:lnTo>
                <a:lnTo>
                  <a:pt x="998" y="4416"/>
                </a:lnTo>
                <a:lnTo>
                  <a:pt x="1012" y="4420"/>
                </a:lnTo>
                <a:lnTo>
                  <a:pt x="1024" y="4422"/>
                </a:lnTo>
                <a:lnTo>
                  <a:pt x="1024" y="4422"/>
                </a:lnTo>
                <a:close/>
                <a:moveTo>
                  <a:pt x="1012" y="4156"/>
                </a:moveTo>
                <a:lnTo>
                  <a:pt x="1724" y="4156"/>
                </a:lnTo>
                <a:lnTo>
                  <a:pt x="1724" y="4156"/>
                </a:lnTo>
                <a:lnTo>
                  <a:pt x="1738" y="4156"/>
                </a:lnTo>
                <a:lnTo>
                  <a:pt x="1750" y="4152"/>
                </a:lnTo>
                <a:lnTo>
                  <a:pt x="1762" y="4146"/>
                </a:lnTo>
                <a:lnTo>
                  <a:pt x="1772" y="4138"/>
                </a:lnTo>
                <a:lnTo>
                  <a:pt x="1780" y="4128"/>
                </a:lnTo>
                <a:lnTo>
                  <a:pt x="1786" y="4116"/>
                </a:lnTo>
                <a:lnTo>
                  <a:pt x="1790" y="4104"/>
                </a:lnTo>
                <a:lnTo>
                  <a:pt x="1790" y="4090"/>
                </a:lnTo>
                <a:lnTo>
                  <a:pt x="1790" y="4090"/>
                </a:lnTo>
                <a:lnTo>
                  <a:pt x="1790" y="4076"/>
                </a:lnTo>
                <a:lnTo>
                  <a:pt x="1786" y="4064"/>
                </a:lnTo>
                <a:lnTo>
                  <a:pt x="1780" y="4054"/>
                </a:lnTo>
                <a:lnTo>
                  <a:pt x="1772" y="4044"/>
                </a:lnTo>
                <a:lnTo>
                  <a:pt x="1762" y="4036"/>
                </a:lnTo>
                <a:lnTo>
                  <a:pt x="1750" y="4030"/>
                </a:lnTo>
                <a:lnTo>
                  <a:pt x="1738" y="4026"/>
                </a:lnTo>
                <a:lnTo>
                  <a:pt x="1724" y="4024"/>
                </a:lnTo>
                <a:lnTo>
                  <a:pt x="1012" y="4024"/>
                </a:lnTo>
                <a:lnTo>
                  <a:pt x="1012" y="4024"/>
                </a:lnTo>
                <a:lnTo>
                  <a:pt x="1000" y="4026"/>
                </a:lnTo>
                <a:lnTo>
                  <a:pt x="986" y="4030"/>
                </a:lnTo>
                <a:lnTo>
                  <a:pt x="976" y="4036"/>
                </a:lnTo>
                <a:lnTo>
                  <a:pt x="966" y="4044"/>
                </a:lnTo>
                <a:lnTo>
                  <a:pt x="958" y="4054"/>
                </a:lnTo>
                <a:lnTo>
                  <a:pt x="952" y="4064"/>
                </a:lnTo>
                <a:lnTo>
                  <a:pt x="948" y="4076"/>
                </a:lnTo>
                <a:lnTo>
                  <a:pt x="946" y="4090"/>
                </a:lnTo>
                <a:lnTo>
                  <a:pt x="946" y="4090"/>
                </a:lnTo>
                <a:lnTo>
                  <a:pt x="948" y="4104"/>
                </a:lnTo>
                <a:lnTo>
                  <a:pt x="952" y="4116"/>
                </a:lnTo>
                <a:lnTo>
                  <a:pt x="958" y="4128"/>
                </a:lnTo>
                <a:lnTo>
                  <a:pt x="966" y="4138"/>
                </a:lnTo>
                <a:lnTo>
                  <a:pt x="976" y="4146"/>
                </a:lnTo>
                <a:lnTo>
                  <a:pt x="986" y="4152"/>
                </a:lnTo>
                <a:lnTo>
                  <a:pt x="1000" y="4156"/>
                </a:lnTo>
                <a:lnTo>
                  <a:pt x="1012" y="4156"/>
                </a:lnTo>
                <a:lnTo>
                  <a:pt x="1012" y="4156"/>
                </a:lnTo>
                <a:close/>
                <a:moveTo>
                  <a:pt x="1368" y="4812"/>
                </a:moveTo>
                <a:lnTo>
                  <a:pt x="1368" y="4812"/>
                </a:lnTo>
                <a:lnTo>
                  <a:pt x="1340" y="4812"/>
                </a:lnTo>
                <a:lnTo>
                  <a:pt x="1312" y="4810"/>
                </a:lnTo>
                <a:lnTo>
                  <a:pt x="1284" y="4804"/>
                </a:lnTo>
                <a:lnTo>
                  <a:pt x="1256" y="4800"/>
                </a:lnTo>
                <a:lnTo>
                  <a:pt x="1230" y="4792"/>
                </a:lnTo>
                <a:lnTo>
                  <a:pt x="1204" y="4782"/>
                </a:lnTo>
                <a:lnTo>
                  <a:pt x="1178" y="4772"/>
                </a:lnTo>
                <a:lnTo>
                  <a:pt x="1154" y="4760"/>
                </a:lnTo>
                <a:lnTo>
                  <a:pt x="1130" y="4748"/>
                </a:lnTo>
                <a:lnTo>
                  <a:pt x="1106" y="4732"/>
                </a:lnTo>
                <a:lnTo>
                  <a:pt x="1084" y="4718"/>
                </a:lnTo>
                <a:lnTo>
                  <a:pt x="1064" y="4700"/>
                </a:lnTo>
                <a:lnTo>
                  <a:pt x="1044" y="4682"/>
                </a:lnTo>
                <a:lnTo>
                  <a:pt x="1026" y="4662"/>
                </a:lnTo>
                <a:lnTo>
                  <a:pt x="1008" y="4642"/>
                </a:lnTo>
                <a:lnTo>
                  <a:pt x="990" y="4622"/>
                </a:lnTo>
                <a:lnTo>
                  <a:pt x="1746" y="4622"/>
                </a:lnTo>
                <a:lnTo>
                  <a:pt x="1746" y="4622"/>
                </a:lnTo>
                <a:lnTo>
                  <a:pt x="1730" y="4642"/>
                </a:lnTo>
                <a:lnTo>
                  <a:pt x="1712" y="4662"/>
                </a:lnTo>
                <a:lnTo>
                  <a:pt x="1692" y="4682"/>
                </a:lnTo>
                <a:lnTo>
                  <a:pt x="1672" y="4700"/>
                </a:lnTo>
                <a:lnTo>
                  <a:pt x="1652" y="4718"/>
                </a:lnTo>
                <a:lnTo>
                  <a:pt x="1630" y="4732"/>
                </a:lnTo>
                <a:lnTo>
                  <a:pt x="1608" y="4748"/>
                </a:lnTo>
                <a:lnTo>
                  <a:pt x="1584" y="4760"/>
                </a:lnTo>
                <a:lnTo>
                  <a:pt x="1558" y="4772"/>
                </a:lnTo>
                <a:lnTo>
                  <a:pt x="1534" y="4782"/>
                </a:lnTo>
                <a:lnTo>
                  <a:pt x="1508" y="4792"/>
                </a:lnTo>
                <a:lnTo>
                  <a:pt x="1480" y="4800"/>
                </a:lnTo>
                <a:lnTo>
                  <a:pt x="1454" y="4804"/>
                </a:lnTo>
                <a:lnTo>
                  <a:pt x="1426" y="4810"/>
                </a:lnTo>
                <a:lnTo>
                  <a:pt x="1398" y="4812"/>
                </a:lnTo>
                <a:lnTo>
                  <a:pt x="1368" y="4812"/>
                </a:lnTo>
                <a:lnTo>
                  <a:pt x="1368" y="4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286000" y="1752600"/>
            <a:ext cx="6858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zh-TW" altLang="en-US" sz="3200" dirty="0" smtClean="0">
                <a:solidFill>
                  <a:srgbClr val="800000"/>
                </a:solidFill>
                <a:latin typeface="華康明體 Std W9"/>
                <a:ea typeface="華康明體 Std W9"/>
                <a:cs typeface="華康明體 Std W9"/>
              </a:rPr>
              <a:t>感</a:t>
            </a:r>
            <a:r>
              <a:rPr lang="zh-TW" altLang="en-US" sz="3200" dirty="0" smtClean="0">
                <a:latin typeface="華康明體 Std W9"/>
                <a:ea typeface="華康明體 Std W9"/>
                <a:cs typeface="華康明體 Std W9"/>
              </a:rPr>
              <a:t>同身受：體認毒品所致之危害</a:t>
            </a:r>
            <a:endParaRPr lang="en-US" altLang="zh-TW" sz="3200" dirty="0" smtClean="0">
              <a:latin typeface="華康明體 Std W9"/>
              <a:ea typeface="華康明體 Std W9"/>
              <a:cs typeface="華康明體 Std W9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zh-TW" altLang="en-US" sz="3200" dirty="0" smtClean="0">
                <a:latin typeface="華康明體 Std W9"/>
                <a:ea typeface="華康明體 Std W9"/>
                <a:cs typeface="華康明體 Std W9"/>
              </a:rPr>
              <a:t>言之有</a:t>
            </a:r>
            <a:r>
              <a:rPr lang="zh-TW" altLang="en-US" sz="3200" dirty="0" smtClean="0">
                <a:solidFill>
                  <a:srgbClr val="800000"/>
                </a:solidFill>
                <a:latin typeface="華康明體 Std W9"/>
                <a:ea typeface="華康明體 Std W9"/>
                <a:cs typeface="華康明體 Std W9"/>
              </a:rPr>
              <a:t>理</a:t>
            </a:r>
            <a:r>
              <a:rPr lang="zh-TW" altLang="en-US" sz="3200" dirty="0" smtClean="0">
                <a:latin typeface="華康明體 Std W9"/>
                <a:ea typeface="華康明體 Std W9"/>
                <a:cs typeface="華康明體 Std W9"/>
              </a:rPr>
              <a:t>：知道青少年毒品法規</a:t>
            </a:r>
            <a:endParaRPr lang="en-US" altLang="zh-TW" sz="3200" dirty="0" smtClean="0">
              <a:latin typeface="華康明體 Std W9"/>
              <a:ea typeface="華康明體 Std W9"/>
              <a:cs typeface="華康明體 Std W9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zh-TW" altLang="en-US" sz="3200" dirty="0" smtClean="0">
                <a:latin typeface="華康明體 Std W9"/>
                <a:ea typeface="華康明體 Std W9"/>
                <a:cs typeface="華康明體 Std W9"/>
              </a:rPr>
              <a:t>學以致</a:t>
            </a:r>
            <a:r>
              <a:rPr lang="zh-TW" altLang="en-US" sz="3200" dirty="0" smtClean="0">
                <a:solidFill>
                  <a:srgbClr val="800000"/>
                </a:solidFill>
                <a:latin typeface="華康明體 Std W9"/>
                <a:ea typeface="華康明體 Std W9"/>
                <a:cs typeface="華康明體 Std W9"/>
              </a:rPr>
              <a:t>用</a:t>
            </a:r>
            <a:r>
              <a:rPr lang="zh-TW" altLang="en-US" sz="3200" dirty="0" smtClean="0">
                <a:latin typeface="華康明體 Std W9"/>
                <a:ea typeface="華康明體 Std W9"/>
                <a:cs typeface="華康明體 Std W9"/>
              </a:rPr>
              <a:t>：熟悉法規資料庫操作</a:t>
            </a:r>
            <a:endParaRPr lang="en-US" altLang="zh-TW" sz="3200" dirty="0" smtClean="0">
              <a:latin typeface="華康明體 Std W9"/>
              <a:ea typeface="華康明體 Std W9"/>
              <a:cs typeface="華康明體 Std W9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zh-TW" altLang="en-US" sz="3200" dirty="0" smtClean="0">
                <a:latin typeface="華康明體 Std W9"/>
                <a:ea typeface="華康明體 Std W9"/>
                <a:cs typeface="華康明體 Std W9"/>
              </a:rPr>
              <a:t>知行</a:t>
            </a:r>
            <a:r>
              <a:rPr lang="zh-TW" altLang="en-US" sz="3200" dirty="0" smtClean="0">
                <a:solidFill>
                  <a:srgbClr val="800000"/>
                </a:solidFill>
                <a:latin typeface="華康明體 Std W9"/>
                <a:ea typeface="華康明體 Std W9"/>
                <a:cs typeface="華康明體 Std W9"/>
              </a:rPr>
              <a:t>合</a:t>
            </a:r>
            <a:r>
              <a:rPr lang="zh-TW" altLang="en-US" sz="3200" dirty="0" smtClean="0">
                <a:latin typeface="華康明體 Std W9"/>
                <a:ea typeface="華康明體 Std W9"/>
                <a:cs typeface="華康明體 Std W9"/>
              </a:rPr>
              <a:t>一：擔任青年反毒代言人</a:t>
            </a:r>
            <a:endParaRPr lang="en-US" sz="32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013668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chemeClr val="bg1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chemeClr val="bg1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7492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457200" y="2133600"/>
            <a:ext cx="3827657" cy="3451860"/>
            <a:chOff x="617292" y="1905000"/>
            <a:chExt cx="3802308" cy="3429000"/>
          </a:xfrm>
        </p:grpSpPr>
        <p:grpSp>
          <p:nvGrpSpPr>
            <p:cNvPr id="41" name="Group 78"/>
            <p:cNvGrpSpPr/>
            <p:nvPr/>
          </p:nvGrpSpPr>
          <p:grpSpPr>
            <a:xfrm>
              <a:off x="2070100" y="4580691"/>
              <a:ext cx="902494" cy="753290"/>
              <a:chOff x="838200" y="4580957"/>
              <a:chExt cx="979521" cy="829996"/>
            </a:xfrm>
          </p:grpSpPr>
          <p:sp>
            <p:nvSpPr>
              <p:cNvPr id="77" name="Freeform 7"/>
              <p:cNvSpPr>
                <a:spLocks/>
              </p:cNvSpPr>
              <p:nvPr/>
            </p:nvSpPr>
            <p:spPr bwMode="auto">
              <a:xfrm>
                <a:off x="842615" y="5291138"/>
                <a:ext cx="974281" cy="119815"/>
              </a:xfrm>
              <a:custGeom>
                <a:avLst/>
                <a:gdLst/>
                <a:ahLst/>
                <a:cxnLst>
                  <a:cxn ang="0">
                    <a:pos x="522" y="51"/>
                  </a:cxn>
                  <a:cxn ang="0">
                    <a:pos x="261" y="103"/>
                  </a:cxn>
                  <a:cxn ang="0">
                    <a:pos x="261" y="103"/>
                  </a:cxn>
                  <a:cxn ang="0">
                    <a:pos x="0" y="51"/>
                  </a:cxn>
                  <a:cxn ang="0">
                    <a:pos x="0" y="51"/>
                  </a:cxn>
                  <a:cxn ang="0">
                    <a:pos x="0" y="51"/>
                  </a:cxn>
                  <a:cxn ang="0">
                    <a:pos x="261" y="0"/>
                  </a:cxn>
                  <a:cxn ang="0">
                    <a:pos x="261" y="0"/>
                  </a:cxn>
                  <a:cxn ang="0">
                    <a:pos x="261" y="0"/>
                  </a:cxn>
                  <a:cxn ang="0">
                    <a:pos x="522" y="51"/>
                  </a:cxn>
                  <a:cxn ang="0">
                    <a:pos x="522" y="51"/>
                  </a:cxn>
                </a:cxnLst>
                <a:rect l="0" t="0" r="r" b="b"/>
                <a:pathLst>
                  <a:path w="522" h="103">
                    <a:moveTo>
                      <a:pt x="522" y="51"/>
                    </a:moveTo>
                    <a:cubicBezTo>
                      <a:pt x="522" y="80"/>
                      <a:pt x="405" y="103"/>
                      <a:pt x="261" y="103"/>
                    </a:cubicBezTo>
                    <a:cubicBezTo>
                      <a:pt x="261" y="103"/>
                      <a:pt x="261" y="103"/>
                      <a:pt x="261" y="103"/>
                    </a:cubicBezTo>
                    <a:cubicBezTo>
                      <a:pt x="117" y="103"/>
                      <a:pt x="0" y="80"/>
                      <a:pt x="0" y="51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23"/>
                      <a:pt x="117" y="0"/>
                      <a:pt x="261" y="0"/>
                    </a:cubicBezTo>
                    <a:cubicBezTo>
                      <a:pt x="261" y="0"/>
                      <a:pt x="261" y="0"/>
                      <a:pt x="261" y="0"/>
                    </a:cubicBezTo>
                    <a:cubicBezTo>
                      <a:pt x="261" y="0"/>
                      <a:pt x="261" y="0"/>
                      <a:pt x="261" y="0"/>
                    </a:cubicBezTo>
                    <a:cubicBezTo>
                      <a:pt x="405" y="0"/>
                      <a:pt x="522" y="23"/>
                      <a:pt x="522" y="51"/>
                    </a:cubicBezTo>
                    <a:cubicBezTo>
                      <a:pt x="522" y="51"/>
                      <a:pt x="522" y="51"/>
                      <a:pt x="522" y="51"/>
                    </a:cubicBezTo>
                    <a:close/>
                  </a:path>
                </a:pathLst>
              </a:custGeom>
              <a:gradFill>
                <a:gsLst>
                  <a:gs pos="20000">
                    <a:schemeClr val="tx1">
                      <a:lumMod val="40000"/>
                      <a:lumOff val="60000"/>
                    </a:schemeClr>
                  </a:gs>
                  <a:gs pos="100000">
                    <a:schemeClr val="tx1">
                      <a:alpha val="43000"/>
                    </a:schemeClr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Freeform 18"/>
              <p:cNvSpPr>
                <a:spLocks/>
              </p:cNvSpPr>
              <p:nvPr/>
            </p:nvSpPr>
            <p:spPr bwMode="auto">
              <a:xfrm>
                <a:off x="838200" y="4580957"/>
                <a:ext cx="979521" cy="82924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80"/>
                  </a:cxn>
                  <a:cxn ang="0">
                    <a:pos x="113" y="194"/>
                  </a:cxn>
                  <a:cxn ang="0">
                    <a:pos x="227" y="180"/>
                  </a:cxn>
                  <a:cxn ang="0">
                    <a:pos x="229" y="180"/>
                  </a:cxn>
                  <a:cxn ang="0">
                    <a:pos x="229" y="0"/>
                  </a:cxn>
                  <a:cxn ang="0">
                    <a:pos x="0" y="0"/>
                  </a:cxn>
                </a:cxnLst>
                <a:rect l="0" t="0" r="r" b="b"/>
                <a:pathLst>
                  <a:path w="229" h="194">
                    <a:moveTo>
                      <a:pt x="0" y="0"/>
                    </a:moveTo>
                    <a:cubicBezTo>
                      <a:pt x="0" y="180"/>
                      <a:pt x="0" y="180"/>
                      <a:pt x="0" y="180"/>
                    </a:cubicBezTo>
                    <a:cubicBezTo>
                      <a:pt x="0" y="188"/>
                      <a:pt x="51" y="194"/>
                      <a:pt x="113" y="194"/>
                    </a:cubicBezTo>
                    <a:cubicBezTo>
                      <a:pt x="176" y="194"/>
                      <a:pt x="227" y="188"/>
                      <a:pt x="227" y="180"/>
                    </a:cubicBezTo>
                    <a:cubicBezTo>
                      <a:pt x="229" y="180"/>
                      <a:pt x="229" y="180"/>
                      <a:pt x="229" y="180"/>
                    </a:cubicBezTo>
                    <a:cubicBezTo>
                      <a:pt x="229" y="0"/>
                      <a:pt x="229" y="0"/>
                      <a:pt x="22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33000">
                    <a:schemeClr val="bg1">
                      <a:lumMod val="65000"/>
                      <a:alpha val="0"/>
                    </a:schemeClr>
                  </a:gs>
                  <a:gs pos="100000">
                    <a:schemeClr val="tx1">
                      <a:alpha val="39000"/>
                    </a:schemeClr>
                  </a:gs>
                </a:gsLst>
                <a:lin ang="0" scaled="0"/>
              </a:gradFill>
              <a:ln w="12700">
                <a:solidFill>
                  <a:schemeClr val="tx1">
                    <a:lumMod val="60000"/>
                    <a:lumOff val="40000"/>
                  </a:scheme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2071121" y="4470796"/>
              <a:ext cx="903275" cy="218627"/>
            </a:xfrm>
            <a:custGeom>
              <a:avLst/>
              <a:gdLst/>
              <a:ahLst/>
              <a:cxnLst>
                <a:cxn ang="0">
                  <a:pos x="522" y="51"/>
                </a:cxn>
                <a:cxn ang="0">
                  <a:pos x="261" y="103"/>
                </a:cxn>
                <a:cxn ang="0">
                  <a:pos x="261" y="103"/>
                </a:cxn>
                <a:cxn ang="0">
                  <a:pos x="0" y="51"/>
                </a:cxn>
                <a:cxn ang="0">
                  <a:pos x="0" y="51"/>
                </a:cxn>
                <a:cxn ang="0">
                  <a:pos x="0" y="51"/>
                </a:cxn>
                <a:cxn ang="0">
                  <a:pos x="261" y="0"/>
                </a:cxn>
                <a:cxn ang="0">
                  <a:pos x="261" y="0"/>
                </a:cxn>
                <a:cxn ang="0">
                  <a:pos x="261" y="0"/>
                </a:cxn>
                <a:cxn ang="0">
                  <a:pos x="522" y="51"/>
                </a:cxn>
                <a:cxn ang="0">
                  <a:pos x="522" y="51"/>
                </a:cxn>
              </a:cxnLst>
              <a:rect l="0" t="0" r="r" b="b"/>
              <a:pathLst>
                <a:path w="522" h="103">
                  <a:moveTo>
                    <a:pt x="522" y="51"/>
                  </a:moveTo>
                  <a:cubicBezTo>
                    <a:pt x="522" y="80"/>
                    <a:pt x="405" y="103"/>
                    <a:pt x="261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117" y="103"/>
                    <a:pt x="0" y="80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23"/>
                    <a:pt x="117" y="0"/>
                    <a:pt x="261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405" y="0"/>
                    <a:pt x="522" y="23"/>
                    <a:pt x="522" y="51"/>
                  </a:cubicBezTo>
                  <a:cubicBezTo>
                    <a:pt x="522" y="51"/>
                    <a:pt x="522" y="51"/>
                    <a:pt x="522" y="51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12"/>
            <p:cNvSpPr>
              <a:spLocks/>
            </p:cNvSpPr>
            <p:nvPr/>
          </p:nvSpPr>
          <p:spPr bwMode="auto">
            <a:xfrm>
              <a:off x="624204" y="2111827"/>
              <a:ext cx="3788925" cy="2572034"/>
            </a:xfrm>
            <a:custGeom>
              <a:avLst/>
              <a:gdLst/>
              <a:ahLst/>
              <a:cxnLst>
                <a:cxn ang="0">
                  <a:pos x="1114" y="0"/>
                </a:cxn>
                <a:cxn ang="0">
                  <a:pos x="557" y="55"/>
                </a:cxn>
                <a:cxn ang="0">
                  <a:pos x="0" y="1"/>
                </a:cxn>
                <a:cxn ang="0">
                  <a:pos x="388" y="666"/>
                </a:cxn>
                <a:cxn ang="0">
                  <a:pos x="423" y="725"/>
                </a:cxn>
                <a:cxn ang="0">
                  <a:pos x="557" y="756"/>
                </a:cxn>
                <a:cxn ang="0">
                  <a:pos x="692" y="726"/>
                </a:cxn>
                <a:cxn ang="0">
                  <a:pos x="692" y="726"/>
                </a:cxn>
                <a:cxn ang="0">
                  <a:pos x="854" y="446"/>
                </a:cxn>
                <a:cxn ang="0">
                  <a:pos x="854" y="446"/>
                </a:cxn>
                <a:cxn ang="0">
                  <a:pos x="1114" y="0"/>
                </a:cxn>
              </a:cxnLst>
              <a:rect l="0" t="0" r="r" b="b"/>
              <a:pathLst>
                <a:path w="1114" h="756">
                  <a:moveTo>
                    <a:pt x="1114" y="0"/>
                  </a:moveTo>
                  <a:cubicBezTo>
                    <a:pt x="1091" y="31"/>
                    <a:pt x="850" y="55"/>
                    <a:pt x="557" y="55"/>
                  </a:cubicBezTo>
                  <a:cubicBezTo>
                    <a:pt x="267" y="55"/>
                    <a:pt x="28" y="32"/>
                    <a:pt x="0" y="1"/>
                  </a:cubicBezTo>
                  <a:cubicBezTo>
                    <a:pt x="388" y="666"/>
                    <a:pt x="388" y="666"/>
                    <a:pt x="388" y="666"/>
                  </a:cubicBezTo>
                  <a:cubicBezTo>
                    <a:pt x="423" y="725"/>
                    <a:pt x="423" y="725"/>
                    <a:pt x="423" y="725"/>
                  </a:cubicBezTo>
                  <a:cubicBezTo>
                    <a:pt x="431" y="742"/>
                    <a:pt x="488" y="756"/>
                    <a:pt x="557" y="756"/>
                  </a:cubicBezTo>
                  <a:cubicBezTo>
                    <a:pt x="626" y="756"/>
                    <a:pt x="682" y="743"/>
                    <a:pt x="692" y="726"/>
                  </a:cubicBezTo>
                  <a:cubicBezTo>
                    <a:pt x="692" y="726"/>
                    <a:pt x="692" y="726"/>
                    <a:pt x="692" y="726"/>
                  </a:cubicBezTo>
                  <a:cubicBezTo>
                    <a:pt x="854" y="446"/>
                    <a:pt x="854" y="446"/>
                    <a:pt x="854" y="446"/>
                  </a:cubicBezTo>
                  <a:cubicBezTo>
                    <a:pt x="854" y="446"/>
                    <a:pt x="854" y="446"/>
                    <a:pt x="854" y="446"/>
                  </a:cubicBezTo>
                  <a:lnTo>
                    <a:pt x="1114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44000"/>
                  </a:schemeClr>
                </a:gs>
                <a:gs pos="48000">
                  <a:schemeClr val="bg1">
                    <a:alpha val="67000"/>
                  </a:schemeClr>
                </a:gs>
                <a:gs pos="53000">
                  <a:schemeClr val="bg1">
                    <a:alpha val="67000"/>
                  </a:schemeClr>
                </a:gs>
                <a:gs pos="100000">
                  <a:schemeClr val="tx1">
                    <a:alpha val="45000"/>
                  </a:schemeClr>
                </a:gs>
              </a:gsLst>
              <a:lin ang="10800000" scaled="0"/>
            </a:gradFill>
            <a:ln w="12700">
              <a:solidFill>
                <a:schemeClr val="tx1">
                  <a:lumMod val="60000"/>
                  <a:lumOff val="4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13"/>
            <p:cNvSpPr>
              <a:spLocks/>
            </p:cNvSpPr>
            <p:nvPr/>
          </p:nvSpPr>
          <p:spPr bwMode="auto">
            <a:xfrm>
              <a:off x="1219204" y="2233649"/>
              <a:ext cx="1004691" cy="24010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93" y="715"/>
                </a:cxn>
                <a:cxn ang="0">
                  <a:pos x="300" y="716"/>
                </a:cxn>
                <a:cxn ang="0">
                  <a:pos x="190" y="12"/>
                </a:cxn>
                <a:cxn ang="0">
                  <a:pos x="0" y="0"/>
                </a:cxn>
              </a:cxnLst>
              <a:rect l="0" t="0" r="r" b="b"/>
              <a:pathLst>
                <a:path w="300" h="716">
                  <a:moveTo>
                    <a:pt x="0" y="0"/>
                  </a:moveTo>
                  <a:cubicBezTo>
                    <a:pt x="293" y="715"/>
                    <a:pt x="293" y="715"/>
                    <a:pt x="293" y="715"/>
                  </a:cubicBezTo>
                  <a:cubicBezTo>
                    <a:pt x="300" y="716"/>
                    <a:pt x="300" y="716"/>
                    <a:pt x="300" y="716"/>
                  </a:cubicBezTo>
                  <a:cubicBezTo>
                    <a:pt x="190" y="12"/>
                    <a:pt x="190" y="12"/>
                    <a:pt x="190" y="12"/>
                  </a:cubicBezTo>
                  <a:cubicBezTo>
                    <a:pt x="119" y="9"/>
                    <a:pt x="55" y="5"/>
                    <a:pt x="0" y="0"/>
                  </a:cubicBezTo>
                  <a:close/>
                </a:path>
              </a:pathLst>
            </a:custGeom>
            <a:gradFill>
              <a:gsLst>
                <a:gs pos="100000">
                  <a:schemeClr val="bg1">
                    <a:alpha val="88000"/>
                  </a:schemeClr>
                </a:gs>
                <a:gs pos="0">
                  <a:schemeClr val="bg1">
                    <a:alpha val="93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7"/>
            <p:cNvSpPr>
              <a:spLocks/>
            </p:cNvSpPr>
            <p:nvPr/>
          </p:nvSpPr>
          <p:spPr bwMode="auto">
            <a:xfrm>
              <a:off x="617292" y="1905000"/>
              <a:ext cx="3802308" cy="395600"/>
            </a:xfrm>
            <a:custGeom>
              <a:avLst/>
              <a:gdLst/>
              <a:ahLst/>
              <a:cxnLst>
                <a:cxn ang="0">
                  <a:pos x="522" y="51"/>
                </a:cxn>
                <a:cxn ang="0">
                  <a:pos x="261" y="103"/>
                </a:cxn>
                <a:cxn ang="0">
                  <a:pos x="261" y="103"/>
                </a:cxn>
                <a:cxn ang="0">
                  <a:pos x="0" y="51"/>
                </a:cxn>
                <a:cxn ang="0">
                  <a:pos x="0" y="51"/>
                </a:cxn>
                <a:cxn ang="0">
                  <a:pos x="0" y="51"/>
                </a:cxn>
                <a:cxn ang="0">
                  <a:pos x="261" y="0"/>
                </a:cxn>
                <a:cxn ang="0">
                  <a:pos x="261" y="0"/>
                </a:cxn>
                <a:cxn ang="0">
                  <a:pos x="261" y="0"/>
                </a:cxn>
                <a:cxn ang="0">
                  <a:pos x="522" y="51"/>
                </a:cxn>
                <a:cxn ang="0">
                  <a:pos x="522" y="51"/>
                </a:cxn>
              </a:cxnLst>
              <a:rect l="0" t="0" r="r" b="b"/>
              <a:pathLst>
                <a:path w="522" h="103">
                  <a:moveTo>
                    <a:pt x="522" y="51"/>
                  </a:moveTo>
                  <a:cubicBezTo>
                    <a:pt x="522" y="80"/>
                    <a:pt x="405" y="103"/>
                    <a:pt x="261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117" y="103"/>
                    <a:pt x="0" y="80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23"/>
                    <a:pt x="117" y="0"/>
                    <a:pt x="261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405" y="0"/>
                    <a:pt x="522" y="23"/>
                    <a:pt x="522" y="51"/>
                  </a:cubicBezTo>
                  <a:cubicBezTo>
                    <a:pt x="522" y="51"/>
                    <a:pt x="522" y="51"/>
                    <a:pt x="522" y="51"/>
                  </a:cubicBezTo>
                  <a:close/>
                </a:path>
              </a:pathLst>
            </a:custGeom>
            <a:gradFill>
              <a:gsLst>
                <a:gs pos="20000">
                  <a:schemeClr val="bg1"/>
                </a:gs>
                <a:gs pos="100000">
                  <a:schemeClr val="tx1">
                    <a:alpha val="43000"/>
                  </a:schemeClr>
                </a:gs>
              </a:gsLst>
              <a:lin ang="5400000" scaled="0"/>
            </a:gradFill>
            <a:ln w="12700">
              <a:solidFill>
                <a:schemeClr val="tx1">
                  <a:lumMod val="60000"/>
                  <a:lumOff val="4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4" name="Group 65"/>
          <p:cNvGrpSpPr/>
          <p:nvPr/>
        </p:nvGrpSpPr>
        <p:grpSpPr>
          <a:xfrm>
            <a:off x="1295400" y="1295400"/>
            <a:ext cx="1162050" cy="1162050"/>
            <a:chOff x="7377658" y="1915057"/>
            <a:chExt cx="454025" cy="454025"/>
          </a:xfrm>
          <a:effectLst/>
        </p:grpSpPr>
        <p:sp>
          <p:nvSpPr>
            <p:cNvPr id="45" name="Oval 268"/>
            <p:cNvSpPr>
              <a:spLocks noChangeArrowheads="1"/>
            </p:cNvSpPr>
            <p:nvPr/>
          </p:nvSpPr>
          <p:spPr bwMode="auto">
            <a:xfrm rot="21347776">
              <a:off x="7377658" y="1915057"/>
              <a:ext cx="454025" cy="454025"/>
            </a:xfrm>
            <a:prstGeom prst="ellipse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1">
                    <a:lumMod val="75000"/>
                  </a:schemeClr>
                </a:gs>
              </a:gsLst>
              <a:lin ang="15600000" scaled="0"/>
            </a:gra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Oval 269"/>
            <p:cNvSpPr>
              <a:spLocks noChangeArrowheads="1"/>
            </p:cNvSpPr>
            <p:nvPr/>
          </p:nvSpPr>
          <p:spPr bwMode="auto">
            <a:xfrm rot="21347776">
              <a:off x="7416674" y="1927686"/>
              <a:ext cx="354310" cy="265201"/>
            </a:xfrm>
            <a:prstGeom prst="ellipse">
              <a:avLst/>
            </a:prstGeom>
            <a:gradFill rotWithShape="1">
              <a:gsLst>
                <a:gs pos="0">
                  <a:sysClr val="window" lastClr="FFFFFF"/>
                </a:gs>
                <a:gs pos="100000">
                  <a:schemeClr val="accent5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7" name="Group 65"/>
          <p:cNvGrpSpPr/>
          <p:nvPr/>
        </p:nvGrpSpPr>
        <p:grpSpPr>
          <a:xfrm>
            <a:off x="2619359" y="2655770"/>
            <a:ext cx="906486" cy="906486"/>
            <a:chOff x="7391400" y="1988344"/>
            <a:chExt cx="454025" cy="454025"/>
          </a:xfrm>
          <a:effectLst/>
        </p:grpSpPr>
        <p:sp>
          <p:nvSpPr>
            <p:cNvPr id="48" name="Oval 268"/>
            <p:cNvSpPr>
              <a:spLocks noChangeArrowheads="1"/>
            </p:cNvSpPr>
            <p:nvPr/>
          </p:nvSpPr>
          <p:spPr bwMode="auto">
            <a:xfrm rot="21347776">
              <a:off x="7391400" y="1988344"/>
              <a:ext cx="454025" cy="454025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lin ang="15600000" scaled="0"/>
            </a:gra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Oval 269"/>
            <p:cNvSpPr>
              <a:spLocks noChangeArrowheads="1"/>
            </p:cNvSpPr>
            <p:nvPr/>
          </p:nvSpPr>
          <p:spPr bwMode="auto">
            <a:xfrm rot="21347776">
              <a:off x="7439013" y="1991424"/>
              <a:ext cx="354310" cy="265201"/>
            </a:xfrm>
            <a:prstGeom prst="ellipse">
              <a:avLst/>
            </a:prstGeom>
            <a:gradFill rotWithShape="1">
              <a:gsLst>
                <a:gs pos="0">
                  <a:sysClr val="window" lastClr="FFFFFF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0" name="Group 65"/>
          <p:cNvGrpSpPr/>
          <p:nvPr/>
        </p:nvGrpSpPr>
        <p:grpSpPr>
          <a:xfrm>
            <a:off x="1674726" y="3200400"/>
            <a:ext cx="804039" cy="822085"/>
            <a:chOff x="7391400" y="1988344"/>
            <a:chExt cx="454025" cy="454025"/>
          </a:xfrm>
          <a:effectLst/>
        </p:grpSpPr>
        <p:sp>
          <p:nvSpPr>
            <p:cNvPr id="51" name="Oval 268"/>
            <p:cNvSpPr>
              <a:spLocks noChangeArrowheads="1"/>
            </p:cNvSpPr>
            <p:nvPr/>
          </p:nvSpPr>
          <p:spPr bwMode="auto">
            <a:xfrm rot="21347776">
              <a:off x="7391400" y="1988344"/>
              <a:ext cx="454025" cy="454025"/>
            </a:xfrm>
            <a:prstGeom prst="ellipse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100000">
                  <a:srgbClr val="FF0000">
                    <a:lumMod val="50000"/>
                  </a:srgbClr>
                </a:gs>
              </a:gsLst>
              <a:lin ang="15600000" scaled="0"/>
            </a:gra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Oval 269"/>
            <p:cNvSpPr>
              <a:spLocks noChangeArrowheads="1"/>
            </p:cNvSpPr>
            <p:nvPr/>
          </p:nvSpPr>
          <p:spPr bwMode="auto">
            <a:xfrm rot="21347776">
              <a:off x="7439013" y="1991424"/>
              <a:ext cx="354310" cy="265201"/>
            </a:xfrm>
            <a:prstGeom prst="ellipse">
              <a:avLst/>
            </a:prstGeom>
            <a:gradFill rotWithShape="1">
              <a:gsLst>
                <a:gs pos="0">
                  <a:sysClr val="window" lastClr="FFFFFF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3" name="Group 65"/>
          <p:cNvGrpSpPr/>
          <p:nvPr/>
        </p:nvGrpSpPr>
        <p:grpSpPr>
          <a:xfrm>
            <a:off x="2209800" y="4191000"/>
            <a:ext cx="609871" cy="557950"/>
            <a:chOff x="7391400" y="1988344"/>
            <a:chExt cx="454025" cy="454025"/>
          </a:xfrm>
          <a:effectLst/>
        </p:grpSpPr>
        <p:sp>
          <p:nvSpPr>
            <p:cNvPr id="54" name="Oval 268"/>
            <p:cNvSpPr>
              <a:spLocks noChangeArrowheads="1"/>
            </p:cNvSpPr>
            <p:nvPr/>
          </p:nvSpPr>
          <p:spPr bwMode="auto">
            <a:xfrm rot="21347776">
              <a:off x="7391400" y="1988344"/>
              <a:ext cx="454025" cy="454025"/>
            </a:xfrm>
            <a:prstGeom prst="ellipse">
              <a:avLst/>
            </a:prstGeom>
            <a:gradFill>
              <a:gsLst>
                <a:gs pos="0">
                  <a:schemeClr val="accent6"/>
                </a:gs>
                <a:gs pos="100000">
                  <a:schemeClr val="accent6">
                    <a:lumMod val="50000"/>
                  </a:schemeClr>
                </a:gs>
              </a:gsLst>
              <a:lin ang="15600000" scaled="0"/>
            </a:gra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Oval 269"/>
            <p:cNvSpPr>
              <a:spLocks noChangeArrowheads="1"/>
            </p:cNvSpPr>
            <p:nvPr/>
          </p:nvSpPr>
          <p:spPr bwMode="auto">
            <a:xfrm rot="21347776">
              <a:off x="7439013" y="1991424"/>
              <a:ext cx="354310" cy="265201"/>
            </a:xfrm>
            <a:prstGeom prst="ellipse">
              <a:avLst/>
            </a:prstGeom>
            <a:gradFill rotWithShape="1">
              <a:gsLst>
                <a:gs pos="0">
                  <a:sysClr val="window" lastClr="FFFFFF"/>
                </a:gs>
                <a:gs pos="100000">
                  <a:schemeClr val="accent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1371600" y="3816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>
                <a:latin typeface="華康明體 Std W9"/>
                <a:ea typeface="華康明體 Std W9"/>
                <a:cs typeface="華康明體 Std W9"/>
              </a:rPr>
              <a:t>班級經營與氣氛營造</a:t>
            </a:r>
            <a:endParaRPr lang="en-US" sz="4000" dirty="0">
              <a:latin typeface="華康明體 Std W9"/>
              <a:ea typeface="華康明體 Std W9"/>
              <a:cs typeface="華康明體 Std W9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4572000" y="1981200"/>
            <a:ext cx="4419600" cy="3200400"/>
            <a:chOff x="4648200" y="1981200"/>
            <a:chExt cx="3657600" cy="2565231"/>
          </a:xfrm>
        </p:grpSpPr>
        <p:sp>
          <p:nvSpPr>
            <p:cNvPr id="57" name="Text Box 394"/>
            <p:cNvSpPr txBox="1">
              <a:spLocks noChangeArrowheads="1"/>
            </p:cNvSpPr>
            <p:nvPr/>
          </p:nvSpPr>
          <p:spPr bwMode="auto">
            <a:xfrm>
              <a:off x="5029200" y="1981200"/>
              <a:ext cx="3124200" cy="5078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lIns="91440" tIns="91440" anchor="ctr" anchorCtr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kern="0" dirty="0" smtClean="0">
                  <a:solidFill>
                    <a:srgbClr val="C90000"/>
                  </a:solidFill>
                  <a:latin typeface="華康明體 Std W9"/>
                  <a:ea typeface="華康明體 Std W9"/>
                  <a:cs typeface="華康明體 Std W9"/>
                </a:rPr>
                <a:t>翻轉教室</a:t>
              </a:r>
              <a:r>
                <a:rPr lang="zh-TW" altLang="en-US" sz="2400" kern="0" dirty="0" smtClean="0">
                  <a:latin typeface="華康明體 Std W9"/>
                  <a:ea typeface="華康明體 Std W9"/>
                  <a:cs typeface="華康明體 Std W9"/>
                </a:rPr>
                <a:t>：學習環境</a:t>
              </a:r>
              <a:endParaRPr lang="en-US" sz="2400" kern="0" dirty="0" smtClean="0">
                <a:latin typeface="華康明體 Std W9"/>
                <a:ea typeface="華康明體 Std W9"/>
                <a:cs typeface="華康明體 Std W9"/>
              </a:endParaRPr>
            </a:p>
          </p:txBody>
        </p:sp>
        <p:sp>
          <p:nvSpPr>
            <p:cNvPr id="58" name="Text Box 394"/>
            <p:cNvSpPr txBox="1">
              <a:spLocks noChangeArrowheads="1"/>
            </p:cNvSpPr>
            <p:nvPr/>
          </p:nvSpPr>
          <p:spPr bwMode="auto">
            <a:xfrm>
              <a:off x="5029200" y="4038600"/>
              <a:ext cx="3048000" cy="5078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lIns="91440" tIns="91440" anchor="ctr" anchorCtr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kern="0" dirty="0">
                  <a:solidFill>
                    <a:srgbClr val="C90000"/>
                  </a:solidFill>
                  <a:latin typeface="華康明體 Std W9"/>
                  <a:ea typeface="華康明體 Std W9"/>
                  <a:cs typeface="華康明體 Std W9"/>
                </a:rPr>
                <a:t>正向鼓勵</a:t>
              </a:r>
              <a:r>
                <a:rPr lang="zh-TW" altLang="en-US" sz="2400" kern="0" dirty="0">
                  <a:latin typeface="華康明體 Std W9"/>
                  <a:ea typeface="華康明體 Std W9"/>
                  <a:cs typeface="華康明體 Std W9"/>
                </a:rPr>
                <a:t>：獎品增強</a:t>
              </a:r>
              <a:endParaRPr lang="en-US" sz="2400" kern="0" dirty="0">
                <a:latin typeface="華康明體 Std W9"/>
                <a:ea typeface="華康明體 Std W9"/>
                <a:cs typeface="華康明體 Std W9"/>
              </a:endParaRPr>
            </a:p>
          </p:txBody>
        </p:sp>
        <p:sp>
          <p:nvSpPr>
            <p:cNvPr id="59" name="Text Box 394"/>
            <p:cNvSpPr txBox="1">
              <a:spLocks noChangeArrowheads="1"/>
            </p:cNvSpPr>
            <p:nvPr/>
          </p:nvSpPr>
          <p:spPr bwMode="auto">
            <a:xfrm>
              <a:off x="5029200" y="2667000"/>
              <a:ext cx="3200400" cy="5078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lIns="91440" tIns="91440" anchor="ctr" anchorCtr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kern="0" dirty="0" smtClean="0">
                  <a:solidFill>
                    <a:srgbClr val="C90000"/>
                  </a:solidFill>
                  <a:latin typeface="華康明體 Std W9"/>
                  <a:ea typeface="華康明體 Std W9"/>
                  <a:cs typeface="華康明體 Std W9"/>
                </a:rPr>
                <a:t>主題包裝</a:t>
              </a:r>
              <a:r>
                <a:rPr lang="zh-TW" altLang="en-US" sz="2400" kern="0" dirty="0" smtClean="0">
                  <a:latin typeface="華康明體 Std W9"/>
                  <a:ea typeface="華康明體 Std W9"/>
                  <a:cs typeface="華康明體 Std W9"/>
                </a:rPr>
                <a:t>：任務指派</a:t>
              </a:r>
              <a:endParaRPr lang="en-US" sz="2400" kern="0" dirty="0">
                <a:latin typeface="華康明體 Std W9"/>
                <a:ea typeface="華康明體 Std W9"/>
                <a:cs typeface="華康明體 Std W9"/>
              </a:endParaRPr>
            </a:p>
          </p:txBody>
        </p:sp>
        <p:sp>
          <p:nvSpPr>
            <p:cNvPr id="60" name="Text Box 394"/>
            <p:cNvSpPr txBox="1">
              <a:spLocks noChangeArrowheads="1"/>
            </p:cNvSpPr>
            <p:nvPr/>
          </p:nvSpPr>
          <p:spPr bwMode="auto">
            <a:xfrm>
              <a:off x="5029200" y="3352800"/>
              <a:ext cx="3276600" cy="5078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lIns="91440" tIns="91440" anchor="ctr" anchorCtr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kern="0" dirty="0">
                  <a:solidFill>
                    <a:srgbClr val="C90000"/>
                  </a:solidFill>
                  <a:latin typeface="華康明體 Std W9"/>
                  <a:ea typeface="華康明體 Std W9"/>
                  <a:cs typeface="華康明體 Std W9"/>
                </a:rPr>
                <a:t>互動規則</a:t>
              </a:r>
              <a:r>
                <a:rPr lang="zh-TW" altLang="en-US" sz="2400" kern="0" dirty="0">
                  <a:latin typeface="華康明體 Std W9"/>
                  <a:ea typeface="華康明體 Std W9"/>
                  <a:cs typeface="華康明體 Std W9"/>
                </a:rPr>
                <a:t>：師生默契</a:t>
              </a:r>
              <a:endParaRPr lang="en-US" sz="2400" kern="0" dirty="0">
                <a:latin typeface="華康明體 Std W9"/>
                <a:ea typeface="華康明體 Std W9"/>
                <a:cs typeface="華康明體 Std W9"/>
              </a:endParaRPr>
            </a:p>
          </p:txBody>
        </p:sp>
        <p:grpSp>
          <p:nvGrpSpPr>
            <p:cNvPr id="61" name="Group 65"/>
            <p:cNvGrpSpPr/>
            <p:nvPr/>
          </p:nvGrpSpPr>
          <p:grpSpPr>
            <a:xfrm>
              <a:off x="4648200" y="4191000"/>
              <a:ext cx="310257" cy="310257"/>
              <a:chOff x="7391400" y="1988344"/>
              <a:chExt cx="454025" cy="454025"/>
            </a:xfrm>
            <a:effectLst/>
          </p:grpSpPr>
          <p:sp>
            <p:nvSpPr>
              <p:cNvPr id="62" name="Oval 268"/>
              <p:cNvSpPr>
                <a:spLocks noChangeArrowheads="1"/>
              </p:cNvSpPr>
              <p:nvPr/>
            </p:nvSpPr>
            <p:spPr bwMode="auto">
              <a:xfrm rot="21347776">
                <a:off x="7391400" y="1988344"/>
                <a:ext cx="454025" cy="454025"/>
              </a:xfrm>
              <a:prstGeom prst="ellipse">
                <a:avLst/>
              </a:prstGeom>
              <a:gradFill>
                <a:gsLst>
                  <a:gs pos="0">
                    <a:schemeClr val="accent6"/>
                  </a:gs>
                  <a:gs pos="100000">
                    <a:schemeClr val="accent6">
                      <a:lumMod val="50000"/>
                    </a:schemeClr>
                  </a:gs>
                </a:gsLst>
                <a:lin ang="15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3" name="Oval 269"/>
              <p:cNvSpPr>
                <a:spLocks noChangeArrowheads="1"/>
              </p:cNvSpPr>
              <p:nvPr/>
            </p:nvSpPr>
            <p:spPr bwMode="auto">
              <a:xfrm rot="21347776">
                <a:off x="7439013" y="1991424"/>
                <a:ext cx="354310" cy="265201"/>
              </a:xfrm>
              <a:prstGeom prst="ellipse">
                <a:avLst/>
              </a:prstGeom>
              <a:gradFill rotWithShape="1">
                <a:gsLst>
                  <a:gs pos="0">
                    <a:sysClr val="window" lastClr="FFFFFF"/>
                  </a:gs>
                  <a:gs pos="100000">
                    <a:schemeClr val="accent6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64" name="Group 65"/>
            <p:cNvGrpSpPr/>
            <p:nvPr/>
          </p:nvGrpSpPr>
          <p:grpSpPr>
            <a:xfrm>
              <a:off x="4648200" y="2819400"/>
              <a:ext cx="312714" cy="312714"/>
              <a:chOff x="7391400" y="1988344"/>
              <a:chExt cx="454025" cy="454025"/>
            </a:xfrm>
            <a:effectLst/>
          </p:grpSpPr>
          <p:sp>
            <p:nvSpPr>
              <p:cNvPr id="65" name="Oval 268"/>
              <p:cNvSpPr>
                <a:spLocks noChangeArrowheads="1"/>
              </p:cNvSpPr>
              <p:nvPr/>
            </p:nvSpPr>
            <p:spPr bwMode="auto">
              <a:xfrm rot="21347776">
                <a:off x="7391400" y="1988344"/>
                <a:ext cx="454025" cy="454025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50000"/>
                    </a:schemeClr>
                  </a:gs>
                </a:gsLst>
                <a:lin ang="15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6" name="Oval 269"/>
              <p:cNvSpPr>
                <a:spLocks noChangeArrowheads="1"/>
              </p:cNvSpPr>
              <p:nvPr/>
            </p:nvSpPr>
            <p:spPr bwMode="auto">
              <a:xfrm rot="21347776">
                <a:off x="7439013" y="1991424"/>
                <a:ext cx="354310" cy="265201"/>
              </a:xfrm>
              <a:prstGeom prst="ellipse">
                <a:avLst/>
              </a:prstGeom>
              <a:gradFill rotWithShape="1">
                <a:gsLst>
                  <a:gs pos="0">
                    <a:sysClr val="window" lastClr="FFFFFF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67" name="Group 65"/>
            <p:cNvGrpSpPr/>
            <p:nvPr/>
          </p:nvGrpSpPr>
          <p:grpSpPr>
            <a:xfrm>
              <a:off x="4648200" y="3505200"/>
              <a:ext cx="316706" cy="316706"/>
              <a:chOff x="7391400" y="1988344"/>
              <a:chExt cx="454025" cy="454025"/>
            </a:xfrm>
            <a:effectLst/>
          </p:grpSpPr>
          <p:sp>
            <p:nvSpPr>
              <p:cNvPr id="68" name="Oval 268"/>
              <p:cNvSpPr>
                <a:spLocks noChangeArrowheads="1"/>
              </p:cNvSpPr>
              <p:nvPr/>
            </p:nvSpPr>
            <p:spPr bwMode="auto">
              <a:xfrm rot="21347776">
                <a:off x="7391400" y="1988344"/>
                <a:ext cx="454025" cy="454025"/>
              </a:xfrm>
              <a:prstGeom prst="ellipse">
                <a:avLst/>
              </a:prstGeom>
              <a:gradFill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100000">
                    <a:srgbClr val="FF0000">
                      <a:lumMod val="50000"/>
                    </a:srgbClr>
                  </a:gs>
                </a:gsLst>
                <a:lin ang="15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9" name="Oval 269"/>
              <p:cNvSpPr>
                <a:spLocks noChangeArrowheads="1"/>
              </p:cNvSpPr>
              <p:nvPr/>
            </p:nvSpPr>
            <p:spPr bwMode="auto">
              <a:xfrm rot="21347776">
                <a:off x="7439013" y="1991424"/>
                <a:ext cx="354310" cy="265201"/>
              </a:xfrm>
              <a:prstGeom prst="ellipse">
                <a:avLst/>
              </a:prstGeom>
              <a:gradFill rotWithShape="1">
                <a:gsLst>
                  <a:gs pos="0">
                    <a:sysClr val="window" lastClr="FFFFFF"/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70" name="Group 65"/>
            <p:cNvGrpSpPr/>
            <p:nvPr/>
          </p:nvGrpSpPr>
          <p:grpSpPr>
            <a:xfrm>
              <a:off x="4648200" y="2133600"/>
              <a:ext cx="315302" cy="315302"/>
              <a:chOff x="7391400" y="1988344"/>
              <a:chExt cx="454025" cy="454025"/>
            </a:xfrm>
            <a:effectLst/>
          </p:grpSpPr>
          <p:sp>
            <p:nvSpPr>
              <p:cNvPr id="71" name="Oval 268"/>
              <p:cNvSpPr>
                <a:spLocks noChangeArrowheads="1"/>
              </p:cNvSpPr>
              <p:nvPr/>
            </p:nvSpPr>
            <p:spPr bwMode="auto">
              <a:xfrm rot="21347776">
                <a:off x="7391400" y="1988344"/>
                <a:ext cx="454025" cy="454025"/>
              </a:xfrm>
              <a:prstGeom prst="ellipse">
                <a:avLst/>
              </a:prstGeom>
              <a:gradFill>
                <a:gsLst>
                  <a:gs pos="0">
                    <a:schemeClr val="accent5"/>
                  </a:gs>
                  <a:gs pos="100000">
                    <a:schemeClr val="accent1">
                      <a:lumMod val="75000"/>
                    </a:schemeClr>
                  </a:gs>
                </a:gsLst>
                <a:lin ang="15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2" name="Oval 269"/>
              <p:cNvSpPr>
                <a:spLocks noChangeArrowheads="1"/>
              </p:cNvSpPr>
              <p:nvPr/>
            </p:nvSpPr>
            <p:spPr bwMode="auto">
              <a:xfrm rot="21347776">
                <a:off x="7439013" y="1991424"/>
                <a:ext cx="354310" cy="265201"/>
              </a:xfrm>
              <a:prstGeom prst="ellipse">
                <a:avLst/>
              </a:prstGeom>
              <a:gradFill rotWithShape="1">
                <a:gsLst>
                  <a:gs pos="0">
                    <a:sysClr val="window" lastClr="FFFFFF"/>
                  </a:gs>
                  <a:gs pos="100000">
                    <a:schemeClr val="accent5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2" name="文字方塊 1"/>
          <p:cNvSpPr txBox="1"/>
          <p:nvPr/>
        </p:nvSpPr>
        <p:spPr>
          <a:xfrm>
            <a:off x="685800" y="5562600"/>
            <a:ext cx="346761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200" dirty="0" smtClean="0">
                <a:solidFill>
                  <a:schemeClr val="bg1"/>
                </a:solidFill>
                <a:latin typeface="華康明體 Std W9"/>
                <a:ea typeface="華康明體 Std W9"/>
                <a:cs typeface="華康明體 Std W9"/>
              </a:rPr>
              <a:t>競爭、合作、積極</a:t>
            </a:r>
            <a:endParaRPr kumimoji="1" lang="zh-TW" altLang="en-US" sz="3200" dirty="0">
              <a:solidFill>
                <a:schemeClr val="bg1"/>
              </a:solidFill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43" name="表格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193743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0719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12182319_1210783942268325_934984558_n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336" b="13336"/>
          <a:stretch>
            <a:fillRect/>
          </a:stretch>
        </p:blipFill>
        <p:spPr/>
      </p:pic>
      <p:sp>
        <p:nvSpPr>
          <p:cNvPr id="7" name="TextBox 55"/>
          <p:cNvSpPr txBox="1"/>
          <p:nvPr/>
        </p:nvSpPr>
        <p:spPr>
          <a:xfrm>
            <a:off x="1371600" y="3816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翻轉教室</a:t>
            </a:r>
            <a:endParaRPr lang="en-US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351369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74822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IMG_2509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3" b="8753"/>
          <a:stretch>
            <a:fillRect/>
          </a:stretch>
        </p:blipFill>
        <p:spPr/>
      </p:pic>
      <p:sp>
        <p:nvSpPr>
          <p:cNvPr id="6" name="矩形 5"/>
          <p:cNvSpPr/>
          <p:nvPr/>
        </p:nvSpPr>
        <p:spPr>
          <a:xfrm>
            <a:off x="457200" y="1600200"/>
            <a:ext cx="8229600" cy="1752600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numCol="3" rtlCol="0" anchor="ctr"/>
          <a:lstStyle/>
          <a:p>
            <a:pPr algn="ctr"/>
            <a:r>
              <a:rPr kumimoji="1" lang="zh-TW" altLang="en-US" sz="2400" dirty="0" smtClean="0">
                <a:solidFill>
                  <a:srgbClr val="C90000"/>
                </a:solidFill>
                <a:latin typeface="華康明體 Std W9"/>
                <a:ea typeface="華康明體 Std W9"/>
                <a:cs typeface="華康明體 Std W9"/>
              </a:rPr>
              <a:t>毒</a:t>
            </a:r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當一面</a:t>
            </a:r>
            <a:endParaRPr kumimoji="1" lang="en-US" altLang="zh-TW" sz="2400" dirty="0" smtClean="0">
              <a:solidFill>
                <a:schemeClr val="tx1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kumimoji="1" lang="zh-TW" altLang="en-US" sz="2400" dirty="0">
                <a:solidFill>
                  <a:srgbClr val="C90000"/>
                </a:solidFill>
                <a:latin typeface="華康明體 Std W9"/>
                <a:ea typeface="華康明體 Std W9"/>
                <a:cs typeface="華康明體 Std W9"/>
              </a:rPr>
              <a:t>毒</a:t>
            </a:r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木不成林</a:t>
            </a:r>
            <a:endParaRPr kumimoji="1" lang="en-US" altLang="zh-TW" sz="2400" dirty="0" smtClean="0">
              <a:solidFill>
                <a:schemeClr val="tx1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kumimoji="1" lang="zh-TW" altLang="en-US" sz="2400" dirty="0">
                <a:solidFill>
                  <a:srgbClr val="C90000"/>
                </a:solidFill>
                <a:latin typeface="華康明體 Std W9"/>
                <a:ea typeface="華康明體 Std W9"/>
                <a:cs typeface="華康明體 Std W9"/>
              </a:rPr>
              <a:t>毒</a:t>
            </a:r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佔鰲頭</a:t>
            </a:r>
            <a:endParaRPr kumimoji="1" lang="en-US" altLang="zh-TW" sz="2400" dirty="0" smtClean="0">
              <a:solidFill>
                <a:schemeClr val="tx1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kumimoji="1" lang="zh-TW" altLang="en-US" sz="2400" dirty="0" smtClean="0">
                <a:solidFill>
                  <a:srgbClr val="C90000"/>
                </a:solidFill>
                <a:latin typeface="華康明體 Std W9"/>
                <a:ea typeface="華康明體 Std W9"/>
                <a:cs typeface="華康明體 Std W9"/>
              </a:rPr>
              <a:t>毒</a:t>
            </a:r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來</a:t>
            </a:r>
            <a:r>
              <a:rPr kumimoji="1" lang="zh-TW" altLang="en-US" sz="2400" dirty="0">
                <a:solidFill>
                  <a:srgbClr val="C90000"/>
                </a:solidFill>
                <a:latin typeface="華康明體 Std W9"/>
                <a:ea typeface="華康明體 Std W9"/>
                <a:cs typeface="華康明體 Std W9"/>
              </a:rPr>
              <a:t>毒</a:t>
            </a:r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往</a:t>
            </a:r>
            <a:endParaRPr kumimoji="1" lang="en-US" altLang="zh-TW" sz="2400" dirty="0" smtClean="0">
              <a:solidFill>
                <a:schemeClr val="tx1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kumimoji="1" lang="zh-TW" altLang="en-US" sz="2400" dirty="0">
                <a:solidFill>
                  <a:srgbClr val="C90000"/>
                </a:solidFill>
                <a:latin typeface="華康明體 Std W9"/>
                <a:ea typeface="華康明體 Std W9"/>
                <a:cs typeface="華康明體 Std W9"/>
              </a:rPr>
              <a:t>毒</a:t>
            </a:r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門絕活</a:t>
            </a:r>
            <a:endParaRPr kumimoji="1" lang="en-US" altLang="zh-TW" sz="2400" dirty="0" smtClean="0">
              <a:solidFill>
                <a:schemeClr val="tx1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kumimoji="1" lang="zh-TW" altLang="en-US" sz="2400" dirty="0">
                <a:solidFill>
                  <a:srgbClr val="C90000"/>
                </a:solidFill>
                <a:latin typeface="華康明體 Std W9"/>
                <a:ea typeface="華康明體 Std W9"/>
                <a:cs typeface="華康明體 Std W9"/>
              </a:rPr>
              <a:t>毒</a:t>
            </a:r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眼巨人</a:t>
            </a:r>
            <a:endParaRPr kumimoji="1" lang="en-US" altLang="zh-TW" sz="2400" dirty="0" smtClean="0">
              <a:solidFill>
                <a:schemeClr val="tx1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kumimoji="1" lang="zh-TW" altLang="en-US" sz="2400" dirty="0">
                <a:solidFill>
                  <a:srgbClr val="C90000"/>
                </a:solidFill>
                <a:latin typeface="華康明體 Std W9"/>
                <a:ea typeface="華康明體 Std W9"/>
                <a:cs typeface="華康明體 Std W9"/>
              </a:rPr>
              <a:t>毒</a:t>
            </a:r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樂樂不如眾樂樂</a:t>
            </a:r>
            <a:endParaRPr kumimoji="1" lang="en-US" altLang="zh-TW" sz="2400" dirty="0" smtClean="0">
              <a:solidFill>
                <a:schemeClr val="tx1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法律識</a:t>
            </a:r>
            <a:r>
              <a:rPr kumimoji="1" lang="zh-TW" altLang="en-US" sz="2400" dirty="0" smtClean="0">
                <a:solidFill>
                  <a:srgbClr val="C90000"/>
                </a:solidFill>
                <a:latin typeface="華康明體 Std W9"/>
                <a:ea typeface="華康明體 Std W9"/>
                <a:cs typeface="華康明體 Std W9"/>
              </a:rPr>
              <a:t>毒</a:t>
            </a:r>
            <a:endParaRPr kumimoji="1" lang="en-US" altLang="zh-TW" sz="2400" dirty="0" smtClean="0">
              <a:solidFill>
                <a:schemeClr val="tx1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唯我</a:t>
            </a:r>
            <a:r>
              <a:rPr kumimoji="1" lang="zh-TW" altLang="en-US" sz="2400" dirty="0">
                <a:solidFill>
                  <a:srgbClr val="C90000"/>
                </a:solidFill>
                <a:latin typeface="華康明體 Std W9"/>
                <a:ea typeface="華康明體 Std W9"/>
                <a:cs typeface="華康明體 Std W9"/>
              </a:rPr>
              <a:t>毒</a:t>
            </a:r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行</a:t>
            </a:r>
            <a:endParaRPr kumimoji="1" lang="en-US" altLang="zh-TW" sz="2400" dirty="0" smtClean="0">
              <a:solidFill>
                <a:schemeClr val="tx1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無</a:t>
            </a:r>
            <a:r>
              <a:rPr kumimoji="1" lang="zh-TW" altLang="en-US" sz="2400" dirty="0">
                <a:solidFill>
                  <a:srgbClr val="C90000"/>
                </a:solidFill>
                <a:latin typeface="華康明體 Std W9"/>
                <a:ea typeface="華康明體 Std W9"/>
                <a:cs typeface="華康明體 Std W9"/>
              </a:rPr>
              <a:t>毒</a:t>
            </a:r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有偶</a:t>
            </a:r>
            <a:endParaRPr kumimoji="1" lang="en-US" altLang="zh-TW" sz="2400" dirty="0" smtClean="0">
              <a:solidFill>
                <a:schemeClr val="tx1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kumimoji="1" lang="zh-TW" altLang="en-US" sz="2400" dirty="0" smtClean="0">
                <a:solidFill>
                  <a:srgbClr val="C90000"/>
                </a:solidFill>
                <a:latin typeface="華康明體 Std W9"/>
                <a:ea typeface="華康明體 Std W9"/>
                <a:cs typeface="華康明體 Std W9"/>
              </a:rPr>
              <a:t>毒</a:t>
            </a:r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不天下</a:t>
            </a:r>
            <a:endParaRPr kumimoji="1" lang="en-US" altLang="zh-TW" sz="2400" dirty="0" smtClean="0">
              <a:solidFill>
                <a:schemeClr val="tx1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以</a:t>
            </a:r>
            <a:r>
              <a:rPr kumimoji="1" lang="zh-TW" altLang="en-US" sz="2400" dirty="0" smtClean="0">
                <a:solidFill>
                  <a:srgbClr val="C90000"/>
                </a:solidFill>
                <a:latin typeface="華康明體 Std W9"/>
                <a:ea typeface="華康明體 Std W9"/>
                <a:cs typeface="華康明體 Std W9"/>
              </a:rPr>
              <a:t>讀</a:t>
            </a:r>
            <a:r>
              <a:rPr kumimoji="1" lang="zh-TW" altLang="en-US" sz="2400" dirty="0" smtClean="0">
                <a:solidFill>
                  <a:schemeClr val="tx1"/>
                </a:solidFill>
                <a:latin typeface="華康明體 Std W9"/>
                <a:ea typeface="華康明體 Std W9"/>
                <a:cs typeface="華康明體 Std W9"/>
              </a:rPr>
              <a:t>攻</a:t>
            </a:r>
            <a:r>
              <a:rPr kumimoji="1" lang="zh-TW" altLang="en-US" sz="2400" dirty="0" smtClean="0">
                <a:solidFill>
                  <a:srgbClr val="C90000"/>
                </a:solidFill>
                <a:latin typeface="華康明體 Std W9"/>
                <a:ea typeface="華康明體 Std W9"/>
                <a:cs typeface="華康明體 Std W9"/>
              </a:rPr>
              <a:t>毒</a:t>
            </a:r>
            <a:endParaRPr kumimoji="1" lang="zh-TW" altLang="en-US" sz="2400" dirty="0">
              <a:solidFill>
                <a:schemeClr val="tx1"/>
              </a:solidFill>
              <a:latin typeface="華康明體 Std W9"/>
              <a:ea typeface="華康明體 Std W9"/>
              <a:cs typeface="華康明體 Std W9"/>
            </a:endParaRPr>
          </a:p>
        </p:txBody>
      </p:sp>
      <p:sp>
        <p:nvSpPr>
          <p:cNvPr id="7" name="TextBox 55"/>
          <p:cNvSpPr txBox="1"/>
          <p:nvPr/>
        </p:nvSpPr>
        <p:spPr>
          <a:xfrm>
            <a:off x="1371600" y="3816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主題包裝</a:t>
            </a:r>
            <a:endParaRPr lang="en-US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351369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50229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P1000154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78" b="13378"/>
          <a:stretch>
            <a:fillRect/>
          </a:stretch>
        </p:blipFill>
        <p:spPr/>
      </p:pic>
      <p:sp>
        <p:nvSpPr>
          <p:cNvPr id="5" name="TextBox 55"/>
          <p:cNvSpPr txBox="1"/>
          <p:nvPr/>
        </p:nvSpPr>
        <p:spPr>
          <a:xfrm>
            <a:off x="1371600" y="3816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互動規則</a:t>
            </a:r>
            <a:endParaRPr lang="en-US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351369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14623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SAM_3454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6" b="13336"/>
          <a:stretch>
            <a:fillRect/>
          </a:stretch>
        </p:blipFill>
        <p:spPr/>
      </p:pic>
      <p:sp>
        <p:nvSpPr>
          <p:cNvPr id="5" name="TextBox 55"/>
          <p:cNvSpPr txBox="1"/>
          <p:nvPr/>
        </p:nvSpPr>
        <p:spPr>
          <a:xfrm>
            <a:off x="1371600" y="3816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正向鼓勵</a:t>
            </a:r>
            <a:endParaRPr lang="en-US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351369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6856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圓角矩形 1"/>
          <p:cNvSpPr/>
          <p:nvPr/>
        </p:nvSpPr>
        <p:spPr>
          <a:xfrm>
            <a:off x="228600" y="1143000"/>
            <a:ext cx="8763000" cy="5334000"/>
          </a:xfrm>
          <a:prstGeom prst="roundRect">
            <a:avLst/>
          </a:prstGeom>
          <a:solidFill>
            <a:srgbClr val="FFF7DD">
              <a:alpha val="46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solidFill>
                <a:srgbClr val="FFF7DD"/>
              </a:solidFill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1600200" y="1179876"/>
            <a:ext cx="5715000" cy="5220924"/>
            <a:chOff x="2057400" y="1371600"/>
            <a:chExt cx="4648200" cy="4229608"/>
          </a:xfrm>
        </p:grpSpPr>
        <p:sp>
          <p:nvSpPr>
            <p:cNvPr id="13" name="Freeform 3"/>
            <p:cNvSpPr>
              <a:spLocks noEditPoints="1"/>
            </p:cNvSpPr>
            <p:nvPr/>
          </p:nvSpPr>
          <p:spPr bwMode="auto">
            <a:xfrm>
              <a:off x="2057400" y="3689041"/>
              <a:ext cx="1678147" cy="1674008"/>
            </a:xfrm>
            <a:custGeom>
              <a:avLst/>
              <a:gdLst/>
              <a:ahLst/>
              <a:cxnLst>
                <a:cxn ang="0">
                  <a:pos x="432" y="152"/>
                </a:cxn>
                <a:cxn ang="0">
                  <a:pos x="455" y="196"/>
                </a:cxn>
                <a:cxn ang="0">
                  <a:pos x="502" y="192"/>
                </a:cxn>
                <a:cxn ang="0">
                  <a:pos x="526" y="212"/>
                </a:cxn>
                <a:cxn ang="0">
                  <a:pos x="531" y="274"/>
                </a:cxn>
                <a:cxn ang="0">
                  <a:pos x="511" y="298"/>
                </a:cxn>
                <a:cxn ang="0">
                  <a:pos x="465" y="302"/>
                </a:cxn>
                <a:cxn ang="0">
                  <a:pos x="450" y="350"/>
                </a:cxn>
                <a:cxn ang="0">
                  <a:pos x="486" y="380"/>
                </a:cxn>
                <a:cxn ang="0">
                  <a:pos x="488" y="411"/>
                </a:cxn>
                <a:cxn ang="0">
                  <a:pos x="448" y="459"/>
                </a:cxn>
                <a:cxn ang="0">
                  <a:pos x="417" y="462"/>
                </a:cxn>
                <a:cxn ang="0">
                  <a:pos x="382" y="432"/>
                </a:cxn>
                <a:cxn ang="0">
                  <a:pos x="337" y="456"/>
                </a:cxn>
                <a:cxn ang="0">
                  <a:pos x="341" y="502"/>
                </a:cxn>
                <a:cxn ang="0">
                  <a:pos x="321" y="526"/>
                </a:cxn>
                <a:cxn ang="0">
                  <a:pos x="258" y="531"/>
                </a:cxn>
                <a:cxn ang="0">
                  <a:pos x="234" y="511"/>
                </a:cxn>
                <a:cxn ang="0">
                  <a:pos x="230" y="465"/>
                </a:cxn>
                <a:cxn ang="0">
                  <a:pos x="182" y="450"/>
                </a:cxn>
                <a:cxn ang="0">
                  <a:pos x="152" y="485"/>
                </a:cxn>
                <a:cxn ang="0">
                  <a:pos x="121" y="488"/>
                </a:cxn>
                <a:cxn ang="0">
                  <a:pos x="73" y="448"/>
                </a:cxn>
                <a:cxn ang="0">
                  <a:pos x="71" y="417"/>
                </a:cxn>
                <a:cxn ang="0">
                  <a:pos x="100" y="381"/>
                </a:cxn>
                <a:cxn ang="0">
                  <a:pos x="77" y="336"/>
                </a:cxn>
                <a:cxn ang="0">
                  <a:pos x="31" y="340"/>
                </a:cxn>
                <a:cxn ang="0">
                  <a:pos x="7" y="320"/>
                </a:cxn>
                <a:cxn ang="0">
                  <a:pos x="1" y="258"/>
                </a:cxn>
                <a:cxn ang="0">
                  <a:pos x="21" y="234"/>
                </a:cxn>
                <a:cxn ang="0">
                  <a:pos x="68" y="230"/>
                </a:cxn>
                <a:cxn ang="0">
                  <a:pos x="83" y="182"/>
                </a:cxn>
                <a:cxn ang="0">
                  <a:pos x="47" y="152"/>
                </a:cxn>
                <a:cxn ang="0">
                  <a:pos x="45" y="121"/>
                </a:cxn>
                <a:cxn ang="0">
                  <a:pos x="85" y="73"/>
                </a:cxn>
                <a:cxn ang="0">
                  <a:pos x="116" y="70"/>
                </a:cxn>
                <a:cxn ang="0">
                  <a:pos x="152" y="100"/>
                </a:cxn>
                <a:cxn ang="0">
                  <a:pos x="196" y="77"/>
                </a:cxn>
                <a:cxn ang="0">
                  <a:pos x="192" y="31"/>
                </a:cxn>
                <a:cxn ang="0">
                  <a:pos x="212" y="7"/>
                </a:cxn>
                <a:cxn ang="0">
                  <a:pos x="275" y="1"/>
                </a:cxn>
                <a:cxn ang="0">
                  <a:pos x="298" y="21"/>
                </a:cxn>
                <a:cxn ang="0">
                  <a:pos x="303" y="68"/>
                </a:cxn>
                <a:cxn ang="0">
                  <a:pos x="350" y="83"/>
                </a:cxn>
                <a:cxn ang="0">
                  <a:pos x="380" y="47"/>
                </a:cxn>
                <a:cxn ang="0">
                  <a:pos x="411" y="44"/>
                </a:cxn>
                <a:cxn ang="0">
                  <a:pos x="460" y="84"/>
                </a:cxn>
                <a:cxn ang="0">
                  <a:pos x="462" y="115"/>
                </a:cxn>
                <a:cxn ang="0">
                  <a:pos x="432" y="152"/>
                </a:cxn>
                <a:cxn ang="0">
                  <a:pos x="331" y="189"/>
                </a:cxn>
                <a:cxn ang="0">
                  <a:pos x="189" y="201"/>
                </a:cxn>
                <a:cxn ang="0">
                  <a:pos x="202" y="344"/>
                </a:cxn>
                <a:cxn ang="0">
                  <a:pos x="344" y="331"/>
                </a:cxn>
                <a:cxn ang="0">
                  <a:pos x="331" y="189"/>
                </a:cxn>
              </a:cxnLst>
              <a:rect l="0" t="0" r="r" b="b"/>
              <a:pathLst>
                <a:path w="533" h="532">
                  <a:moveTo>
                    <a:pt x="432" y="152"/>
                  </a:moveTo>
                  <a:cubicBezTo>
                    <a:pt x="442" y="165"/>
                    <a:pt x="450" y="180"/>
                    <a:pt x="455" y="196"/>
                  </a:cubicBezTo>
                  <a:cubicBezTo>
                    <a:pt x="502" y="192"/>
                    <a:pt x="502" y="192"/>
                    <a:pt x="502" y="192"/>
                  </a:cubicBezTo>
                  <a:cubicBezTo>
                    <a:pt x="514" y="191"/>
                    <a:pt x="525" y="200"/>
                    <a:pt x="526" y="212"/>
                  </a:cubicBezTo>
                  <a:cubicBezTo>
                    <a:pt x="531" y="274"/>
                    <a:pt x="531" y="274"/>
                    <a:pt x="531" y="274"/>
                  </a:cubicBezTo>
                  <a:cubicBezTo>
                    <a:pt x="533" y="286"/>
                    <a:pt x="524" y="297"/>
                    <a:pt x="511" y="298"/>
                  </a:cubicBezTo>
                  <a:cubicBezTo>
                    <a:pt x="465" y="302"/>
                    <a:pt x="465" y="302"/>
                    <a:pt x="465" y="302"/>
                  </a:cubicBezTo>
                  <a:cubicBezTo>
                    <a:pt x="462" y="319"/>
                    <a:pt x="457" y="335"/>
                    <a:pt x="450" y="350"/>
                  </a:cubicBezTo>
                  <a:cubicBezTo>
                    <a:pt x="486" y="380"/>
                    <a:pt x="486" y="380"/>
                    <a:pt x="486" y="380"/>
                  </a:cubicBezTo>
                  <a:cubicBezTo>
                    <a:pt x="495" y="388"/>
                    <a:pt x="496" y="402"/>
                    <a:pt x="488" y="411"/>
                  </a:cubicBezTo>
                  <a:cubicBezTo>
                    <a:pt x="448" y="459"/>
                    <a:pt x="448" y="459"/>
                    <a:pt x="448" y="459"/>
                  </a:cubicBezTo>
                  <a:cubicBezTo>
                    <a:pt x="440" y="469"/>
                    <a:pt x="426" y="470"/>
                    <a:pt x="417" y="462"/>
                  </a:cubicBezTo>
                  <a:cubicBezTo>
                    <a:pt x="382" y="432"/>
                    <a:pt x="382" y="432"/>
                    <a:pt x="382" y="432"/>
                  </a:cubicBezTo>
                  <a:cubicBezTo>
                    <a:pt x="368" y="442"/>
                    <a:pt x="352" y="450"/>
                    <a:pt x="337" y="456"/>
                  </a:cubicBezTo>
                  <a:cubicBezTo>
                    <a:pt x="341" y="502"/>
                    <a:pt x="341" y="502"/>
                    <a:pt x="341" y="502"/>
                  </a:cubicBezTo>
                  <a:cubicBezTo>
                    <a:pt x="342" y="514"/>
                    <a:pt x="333" y="524"/>
                    <a:pt x="321" y="526"/>
                  </a:cubicBezTo>
                  <a:cubicBezTo>
                    <a:pt x="258" y="531"/>
                    <a:pt x="258" y="531"/>
                    <a:pt x="258" y="531"/>
                  </a:cubicBezTo>
                  <a:cubicBezTo>
                    <a:pt x="246" y="532"/>
                    <a:pt x="236" y="523"/>
                    <a:pt x="234" y="511"/>
                  </a:cubicBezTo>
                  <a:cubicBezTo>
                    <a:pt x="230" y="465"/>
                    <a:pt x="230" y="465"/>
                    <a:pt x="230" y="465"/>
                  </a:cubicBezTo>
                  <a:cubicBezTo>
                    <a:pt x="214" y="462"/>
                    <a:pt x="198" y="457"/>
                    <a:pt x="182" y="450"/>
                  </a:cubicBezTo>
                  <a:cubicBezTo>
                    <a:pt x="152" y="485"/>
                    <a:pt x="152" y="485"/>
                    <a:pt x="152" y="485"/>
                  </a:cubicBezTo>
                  <a:cubicBezTo>
                    <a:pt x="145" y="495"/>
                    <a:pt x="131" y="496"/>
                    <a:pt x="121" y="488"/>
                  </a:cubicBezTo>
                  <a:cubicBezTo>
                    <a:pt x="73" y="448"/>
                    <a:pt x="73" y="448"/>
                    <a:pt x="73" y="448"/>
                  </a:cubicBezTo>
                  <a:cubicBezTo>
                    <a:pt x="64" y="440"/>
                    <a:pt x="63" y="426"/>
                    <a:pt x="71" y="417"/>
                  </a:cubicBezTo>
                  <a:cubicBezTo>
                    <a:pt x="100" y="381"/>
                    <a:pt x="100" y="381"/>
                    <a:pt x="100" y="381"/>
                  </a:cubicBezTo>
                  <a:cubicBezTo>
                    <a:pt x="91" y="367"/>
                    <a:pt x="83" y="352"/>
                    <a:pt x="77" y="336"/>
                  </a:cubicBezTo>
                  <a:cubicBezTo>
                    <a:pt x="31" y="340"/>
                    <a:pt x="31" y="340"/>
                    <a:pt x="31" y="340"/>
                  </a:cubicBezTo>
                  <a:cubicBezTo>
                    <a:pt x="19" y="342"/>
                    <a:pt x="8" y="333"/>
                    <a:pt x="7" y="320"/>
                  </a:cubicBezTo>
                  <a:cubicBezTo>
                    <a:pt x="1" y="258"/>
                    <a:pt x="1" y="258"/>
                    <a:pt x="1" y="258"/>
                  </a:cubicBezTo>
                  <a:cubicBezTo>
                    <a:pt x="0" y="246"/>
                    <a:pt x="9" y="235"/>
                    <a:pt x="21" y="234"/>
                  </a:cubicBezTo>
                  <a:cubicBezTo>
                    <a:pt x="68" y="230"/>
                    <a:pt x="68" y="230"/>
                    <a:pt x="68" y="230"/>
                  </a:cubicBezTo>
                  <a:cubicBezTo>
                    <a:pt x="71" y="214"/>
                    <a:pt x="76" y="197"/>
                    <a:pt x="83" y="182"/>
                  </a:cubicBezTo>
                  <a:cubicBezTo>
                    <a:pt x="47" y="152"/>
                    <a:pt x="47" y="152"/>
                    <a:pt x="47" y="152"/>
                  </a:cubicBezTo>
                  <a:cubicBezTo>
                    <a:pt x="38" y="144"/>
                    <a:pt x="37" y="130"/>
                    <a:pt x="45" y="121"/>
                  </a:cubicBezTo>
                  <a:cubicBezTo>
                    <a:pt x="85" y="73"/>
                    <a:pt x="85" y="73"/>
                    <a:pt x="85" y="73"/>
                  </a:cubicBezTo>
                  <a:cubicBezTo>
                    <a:pt x="93" y="64"/>
                    <a:pt x="107" y="62"/>
                    <a:pt x="116" y="70"/>
                  </a:cubicBezTo>
                  <a:cubicBezTo>
                    <a:pt x="152" y="100"/>
                    <a:pt x="152" y="100"/>
                    <a:pt x="152" y="100"/>
                  </a:cubicBezTo>
                  <a:cubicBezTo>
                    <a:pt x="166" y="91"/>
                    <a:pt x="181" y="83"/>
                    <a:pt x="196" y="77"/>
                  </a:cubicBezTo>
                  <a:cubicBezTo>
                    <a:pt x="192" y="31"/>
                    <a:pt x="192" y="31"/>
                    <a:pt x="192" y="31"/>
                  </a:cubicBezTo>
                  <a:cubicBezTo>
                    <a:pt x="191" y="19"/>
                    <a:pt x="200" y="8"/>
                    <a:pt x="212" y="7"/>
                  </a:cubicBezTo>
                  <a:cubicBezTo>
                    <a:pt x="275" y="1"/>
                    <a:pt x="275" y="1"/>
                    <a:pt x="275" y="1"/>
                  </a:cubicBezTo>
                  <a:cubicBezTo>
                    <a:pt x="287" y="0"/>
                    <a:pt x="297" y="9"/>
                    <a:pt x="298" y="21"/>
                  </a:cubicBezTo>
                  <a:cubicBezTo>
                    <a:pt x="303" y="68"/>
                    <a:pt x="303" y="68"/>
                    <a:pt x="303" y="68"/>
                  </a:cubicBezTo>
                  <a:cubicBezTo>
                    <a:pt x="319" y="71"/>
                    <a:pt x="335" y="76"/>
                    <a:pt x="350" y="83"/>
                  </a:cubicBezTo>
                  <a:cubicBezTo>
                    <a:pt x="380" y="47"/>
                    <a:pt x="380" y="47"/>
                    <a:pt x="380" y="47"/>
                  </a:cubicBezTo>
                  <a:cubicBezTo>
                    <a:pt x="388" y="38"/>
                    <a:pt x="402" y="36"/>
                    <a:pt x="411" y="44"/>
                  </a:cubicBezTo>
                  <a:cubicBezTo>
                    <a:pt x="460" y="84"/>
                    <a:pt x="460" y="84"/>
                    <a:pt x="460" y="84"/>
                  </a:cubicBezTo>
                  <a:cubicBezTo>
                    <a:pt x="469" y="92"/>
                    <a:pt x="470" y="106"/>
                    <a:pt x="462" y="115"/>
                  </a:cubicBezTo>
                  <a:cubicBezTo>
                    <a:pt x="432" y="152"/>
                    <a:pt x="432" y="152"/>
                    <a:pt x="432" y="152"/>
                  </a:cubicBezTo>
                  <a:close/>
                  <a:moveTo>
                    <a:pt x="331" y="189"/>
                  </a:moveTo>
                  <a:cubicBezTo>
                    <a:pt x="288" y="153"/>
                    <a:pt x="225" y="158"/>
                    <a:pt x="189" y="201"/>
                  </a:cubicBezTo>
                  <a:cubicBezTo>
                    <a:pt x="153" y="244"/>
                    <a:pt x="159" y="308"/>
                    <a:pt x="202" y="344"/>
                  </a:cubicBezTo>
                  <a:cubicBezTo>
                    <a:pt x="244" y="380"/>
                    <a:pt x="308" y="374"/>
                    <a:pt x="344" y="331"/>
                  </a:cubicBezTo>
                  <a:cubicBezTo>
                    <a:pt x="380" y="288"/>
                    <a:pt x="374" y="224"/>
                    <a:pt x="331" y="189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3"/>
            <p:cNvSpPr>
              <a:spLocks noEditPoints="1"/>
            </p:cNvSpPr>
            <p:nvPr/>
          </p:nvSpPr>
          <p:spPr bwMode="auto">
            <a:xfrm>
              <a:off x="5014135" y="1611335"/>
              <a:ext cx="1691465" cy="1687294"/>
            </a:xfrm>
            <a:custGeom>
              <a:avLst/>
              <a:gdLst/>
              <a:ahLst/>
              <a:cxnLst>
                <a:cxn ang="0">
                  <a:pos x="432" y="152"/>
                </a:cxn>
                <a:cxn ang="0">
                  <a:pos x="455" y="196"/>
                </a:cxn>
                <a:cxn ang="0">
                  <a:pos x="502" y="192"/>
                </a:cxn>
                <a:cxn ang="0">
                  <a:pos x="526" y="212"/>
                </a:cxn>
                <a:cxn ang="0">
                  <a:pos x="531" y="274"/>
                </a:cxn>
                <a:cxn ang="0">
                  <a:pos x="511" y="298"/>
                </a:cxn>
                <a:cxn ang="0">
                  <a:pos x="465" y="302"/>
                </a:cxn>
                <a:cxn ang="0">
                  <a:pos x="450" y="350"/>
                </a:cxn>
                <a:cxn ang="0">
                  <a:pos x="486" y="380"/>
                </a:cxn>
                <a:cxn ang="0">
                  <a:pos x="488" y="411"/>
                </a:cxn>
                <a:cxn ang="0">
                  <a:pos x="448" y="459"/>
                </a:cxn>
                <a:cxn ang="0">
                  <a:pos x="417" y="462"/>
                </a:cxn>
                <a:cxn ang="0">
                  <a:pos x="382" y="432"/>
                </a:cxn>
                <a:cxn ang="0">
                  <a:pos x="337" y="456"/>
                </a:cxn>
                <a:cxn ang="0">
                  <a:pos x="341" y="502"/>
                </a:cxn>
                <a:cxn ang="0">
                  <a:pos x="321" y="526"/>
                </a:cxn>
                <a:cxn ang="0">
                  <a:pos x="258" y="531"/>
                </a:cxn>
                <a:cxn ang="0">
                  <a:pos x="234" y="511"/>
                </a:cxn>
                <a:cxn ang="0">
                  <a:pos x="230" y="465"/>
                </a:cxn>
                <a:cxn ang="0">
                  <a:pos x="182" y="450"/>
                </a:cxn>
                <a:cxn ang="0">
                  <a:pos x="152" y="485"/>
                </a:cxn>
                <a:cxn ang="0">
                  <a:pos x="121" y="488"/>
                </a:cxn>
                <a:cxn ang="0">
                  <a:pos x="73" y="448"/>
                </a:cxn>
                <a:cxn ang="0">
                  <a:pos x="71" y="417"/>
                </a:cxn>
                <a:cxn ang="0">
                  <a:pos x="100" y="381"/>
                </a:cxn>
                <a:cxn ang="0">
                  <a:pos x="77" y="336"/>
                </a:cxn>
                <a:cxn ang="0">
                  <a:pos x="31" y="340"/>
                </a:cxn>
                <a:cxn ang="0">
                  <a:pos x="7" y="320"/>
                </a:cxn>
                <a:cxn ang="0">
                  <a:pos x="1" y="258"/>
                </a:cxn>
                <a:cxn ang="0">
                  <a:pos x="21" y="234"/>
                </a:cxn>
                <a:cxn ang="0">
                  <a:pos x="68" y="230"/>
                </a:cxn>
                <a:cxn ang="0">
                  <a:pos x="83" y="182"/>
                </a:cxn>
                <a:cxn ang="0">
                  <a:pos x="47" y="152"/>
                </a:cxn>
                <a:cxn ang="0">
                  <a:pos x="45" y="121"/>
                </a:cxn>
                <a:cxn ang="0">
                  <a:pos x="85" y="73"/>
                </a:cxn>
                <a:cxn ang="0">
                  <a:pos x="116" y="70"/>
                </a:cxn>
                <a:cxn ang="0">
                  <a:pos x="152" y="100"/>
                </a:cxn>
                <a:cxn ang="0">
                  <a:pos x="196" y="77"/>
                </a:cxn>
                <a:cxn ang="0">
                  <a:pos x="192" y="31"/>
                </a:cxn>
                <a:cxn ang="0">
                  <a:pos x="212" y="7"/>
                </a:cxn>
                <a:cxn ang="0">
                  <a:pos x="275" y="1"/>
                </a:cxn>
                <a:cxn ang="0">
                  <a:pos x="298" y="21"/>
                </a:cxn>
                <a:cxn ang="0">
                  <a:pos x="303" y="68"/>
                </a:cxn>
                <a:cxn ang="0">
                  <a:pos x="350" y="83"/>
                </a:cxn>
                <a:cxn ang="0">
                  <a:pos x="380" y="47"/>
                </a:cxn>
                <a:cxn ang="0">
                  <a:pos x="411" y="44"/>
                </a:cxn>
                <a:cxn ang="0">
                  <a:pos x="460" y="84"/>
                </a:cxn>
                <a:cxn ang="0">
                  <a:pos x="462" y="115"/>
                </a:cxn>
                <a:cxn ang="0">
                  <a:pos x="432" y="152"/>
                </a:cxn>
                <a:cxn ang="0">
                  <a:pos x="331" y="189"/>
                </a:cxn>
                <a:cxn ang="0">
                  <a:pos x="189" y="201"/>
                </a:cxn>
                <a:cxn ang="0">
                  <a:pos x="202" y="344"/>
                </a:cxn>
                <a:cxn ang="0">
                  <a:pos x="344" y="331"/>
                </a:cxn>
                <a:cxn ang="0">
                  <a:pos x="331" y="189"/>
                </a:cxn>
              </a:cxnLst>
              <a:rect l="0" t="0" r="r" b="b"/>
              <a:pathLst>
                <a:path w="533" h="532">
                  <a:moveTo>
                    <a:pt x="432" y="152"/>
                  </a:moveTo>
                  <a:cubicBezTo>
                    <a:pt x="442" y="165"/>
                    <a:pt x="450" y="180"/>
                    <a:pt x="455" y="196"/>
                  </a:cubicBezTo>
                  <a:cubicBezTo>
                    <a:pt x="502" y="192"/>
                    <a:pt x="502" y="192"/>
                    <a:pt x="502" y="192"/>
                  </a:cubicBezTo>
                  <a:cubicBezTo>
                    <a:pt x="514" y="191"/>
                    <a:pt x="525" y="200"/>
                    <a:pt x="526" y="212"/>
                  </a:cubicBezTo>
                  <a:cubicBezTo>
                    <a:pt x="531" y="274"/>
                    <a:pt x="531" y="274"/>
                    <a:pt x="531" y="274"/>
                  </a:cubicBezTo>
                  <a:cubicBezTo>
                    <a:pt x="533" y="286"/>
                    <a:pt x="524" y="297"/>
                    <a:pt x="511" y="298"/>
                  </a:cubicBezTo>
                  <a:cubicBezTo>
                    <a:pt x="465" y="302"/>
                    <a:pt x="465" y="302"/>
                    <a:pt x="465" y="302"/>
                  </a:cubicBezTo>
                  <a:cubicBezTo>
                    <a:pt x="462" y="319"/>
                    <a:pt x="457" y="335"/>
                    <a:pt x="450" y="350"/>
                  </a:cubicBezTo>
                  <a:cubicBezTo>
                    <a:pt x="486" y="380"/>
                    <a:pt x="486" y="380"/>
                    <a:pt x="486" y="380"/>
                  </a:cubicBezTo>
                  <a:cubicBezTo>
                    <a:pt x="495" y="388"/>
                    <a:pt x="496" y="402"/>
                    <a:pt x="488" y="411"/>
                  </a:cubicBezTo>
                  <a:cubicBezTo>
                    <a:pt x="448" y="459"/>
                    <a:pt x="448" y="459"/>
                    <a:pt x="448" y="459"/>
                  </a:cubicBezTo>
                  <a:cubicBezTo>
                    <a:pt x="440" y="469"/>
                    <a:pt x="426" y="470"/>
                    <a:pt x="417" y="462"/>
                  </a:cubicBezTo>
                  <a:cubicBezTo>
                    <a:pt x="382" y="432"/>
                    <a:pt x="382" y="432"/>
                    <a:pt x="382" y="432"/>
                  </a:cubicBezTo>
                  <a:cubicBezTo>
                    <a:pt x="368" y="442"/>
                    <a:pt x="352" y="450"/>
                    <a:pt x="337" y="456"/>
                  </a:cubicBezTo>
                  <a:cubicBezTo>
                    <a:pt x="341" y="502"/>
                    <a:pt x="341" y="502"/>
                    <a:pt x="341" y="502"/>
                  </a:cubicBezTo>
                  <a:cubicBezTo>
                    <a:pt x="342" y="514"/>
                    <a:pt x="333" y="524"/>
                    <a:pt x="321" y="526"/>
                  </a:cubicBezTo>
                  <a:cubicBezTo>
                    <a:pt x="258" y="531"/>
                    <a:pt x="258" y="531"/>
                    <a:pt x="258" y="531"/>
                  </a:cubicBezTo>
                  <a:cubicBezTo>
                    <a:pt x="246" y="532"/>
                    <a:pt x="236" y="523"/>
                    <a:pt x="234" y="511"/>
                  </a:cubicBezTo>
                  <a:cubicBezTo>
                    <a:pt x="230" y="465"/>
                    <a:pt x="230" y="465"/>
                    <a:pt x="230" y="465"/>
                  </a:cubicBezTo>
                  <a:cubicBezTo>
                    <a:pt x="214" y="462"/>
                    <a:pt x="198" y="457"/>
                    <a:pt x="182" y="450"/>
                  </a:cubicBezTo>
                  <a:cubicBezTo>
                    <a:pt x="152" y="485"/>
                    <a:pt x="152" y="485"/>
                    <a:pt x="152" y="485"/>
                  </a:cubicBezTo>
                  <a:cubicBezTo>
                    <a:pt x="145" y="495"/>
                    <a:pt x="131" y="496"/>
                    <a:pt x="121" y="488"/>
                  </a:cubicBezTo>
                  <a:cubicBezTo>
                    <a:pt x="73" y="448"/>
                    <a:pt x="73" y="448"/>
                    <a:pt x="73" y="448"/>
                  </a:cubicBezTo>
                  <a:cubicBezTo>
                    <a:pt x="64" y="440"/>
                    <a:pt x="63" y="426"/>
                    <a:pt x="71" y="417"/>
                  </a:cubicBezTo>
                  <a:cubicBezTo>
                    <a:pt x="100" y="381"/>
                    <a:pt x="100" y="381"/>
                    <a:pt x="100" y="381"/>
                  </a:cubicBezTo>
                  <a:cubicBezTo>
                    <a:pt x="91" y="367"/>
                    <a:pt x="83" y="352"/>
                    <a:pt x="77" y="336"/>
                  </a:cubicBezTo>
                  <a:cubicBezTo>
                    <a:pt x="31" y="340"/>
                    <a:pt x="31" y="340"/>
                    <a:pt x="31" y="340"/>
                  </a:cubicBezTo>
                  <a:cubicBezTo>
                    <a:pt x="19" y="342"/>
                    <a:pt x="8" y="333"/>
                    <a:pt x="7" y="320"/>
                  </a:cubicBezTo>
                  <a:cubicBezTo>
                    <a:pt x="1" y="258"/>
                    <a:pt x="1" y="258"/>
                    <a:pt x="1" y="258"/>
                  </a:cubicBezTo>
                  <a:cubicBezTo>
                    <a:pt x="0" y="246"/>
                    <a:pt x="9" y="235"/>
                    <a:pt x="21" y="234"/>
                  </a:cubicBezTo>
                  <a:cubicBezTo>
                    <a:pt x="68" y="230"/>
                    <a:pt x="68" y="230"/>
                    <a:pt x="68" y="230"/>
                  </a:cubicBezTo>
                  <a:cubicBezTo>
                    <a:pt x="71" y="214"/>
                    <a:pt x="76" y="197"/>
                    <a:pt x="83" y="182"/>
                  </a:cubicBezTo>
                  <a:cubicBezTo>
                    <a:pt x="47" y="152"/>
                    <a:pt x="47" y="152"/>
                    <a:pt x="47" y="152"/>
                  </a:cubicBezTo>
                  <a:cubicBezTo>
                    <a:pt x="38" y="144"/>
                    <a:pt x="37" y="130"/>
                    <a:pt x="45" y="121"/>
                  </a:cubicBezTo>
                  <a:cubicBezTo>
                    <a:pt x="85" y="73"/>
                    <a:pt x="85" y="73"/>
                    <a:pt x="85" y="73"/>
                  </a:cubicBezTo>
                  <a:cubicBezTo>
                    <a:pt x="93" y="64"/>
                    <a:pt x="107" y="62"/>
                    <a:pt x="116" y="70"/>
                  </a:cubicBezTo>
                  <a:cubicBezTo>
                    <a:pt x="152" y="100"/>
                    <a:pt x="152" y="100"/>
                    <a:pt x="152" y="100"/>
                  </a:cubicBezTo>
                  <a:cubicBezTo>
                    <a:pt x="166" y="91"/>
                    <a:pt x="181" y="83"/>
                    <a:pt x="196" y="77"/>
                  </a:cubicBezTo>
                  <a:cubicBezTo>
                    <a:pt x="192" y="31"/>
                    <a:pt x="192" y="31"/>
                    <a:pt x="192" y="31"/>
                  </a:cubicBezTo>
                  <a:cubicBezTo>
                    <a:pt x="191" y="19"/>
                    <a:pt x="200" y="8"/>
                    <a:pt x="212" y="7"/>
                  </a:cubicBezTo>
                  <a:cubicBezTo>
                    <a:pt x="275" y="1"/>
                    <a:pt x="275" y="1"/>
                    <a:pt x="275" y="1"/>
                  </a:cubicBezTo>
                  <a:cubicBezTo>
                    <a:pt x="287" y="0"/>
                    <a:pt x="297" y="9"/>
                    <a:pt x="298" y="21"/>
                  </a:cubicBezTo>
                  <a:cubicBezTo>
                    <a:pt x="303" y="68"/>
                    <a:pt x="303" y="68"/>
                    <a:pt x="303" y="68"/>
                  </a:cubicBezTo>
                  <a:cubicBezTo>
                    <a:pt x="319" y="71"/>
                    <a:pt x="335" y="76"/>
                    <a:pt x="350" y="83"/>
                  </a:cubicBezTo>
                  <a:cubicBezTo>
                    <a:pt x="380" y="47"/>
                    <a:pt x="380" y="47"/>
                    <a:pt x="380" y="47"/>
                  </a:cubicBezTo>
                  <a:cubicBezTo>
                    <a:pt x="388" y="38"/>
                    <a:pt x="402" y="36"/>
                    <a:pt x="411" y="44"/>
                  </a:cubicBezTo>
                  <a:cubicBezTo>
                    <a:pt x="460" y="84"/>
                    <a:pt x="460" y="84"/>
                    <a:pt x="460" y="84"/>
                  </a:cubicBezTo>
                  <a:cubicBezTo>
                    <a:pt x="469" y="92"/>
                    <a:pt x="470" y="106"/>
                    <a:pt x="462" y="115"/>
                  </a:cubicBezTo>
                  <a:cubicBezTo>
                    <a:pt x="432" y="152"/>
                    <a:pt x="432" y="152"/>
                    <a:pt x="432" y="152"/>
                  </a:cubicBezTo>
                  <a:close/>
                  <a:moveTo>
                    <a:pt x="331" y="189"/>
                  </a:moveTo>
                  <a:cubicBezTo>
                    <a:pt x="288" y="153"/>
                    <a:pt x="225" y="158"/>
                    <a:pt x="189" y="201"/>
                  </a:cubicBezTo>
                  <a:cubicBezTo>
                    <a:pt x="153" y="244"/>
                    <a:pt x="159" y="308"/>
                    <a:pt x="202" y="344"/>
                  </a:cubicBezTo>
                  <a:cubicBezTo>
                    <a:pt x="244" y="380"/>
                    <a:pt x="308" y="374"/>
                    <a:pt x="344" y="331"/>
                  </a:cubicBezTo>
                  <a:cubicBezTo>
                    <a:pt x="380" y="288"/>
                    <a:pt x="374" y="224"/>
                    <a:pt x="331" y="189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3"/>
            <p:cNvSpPr>
              <a:spLocks noEditPoints="1"/>
            </p:cNvSpPr>
            <p:nvPr/>
          </p:nvSpPr>
          <p:spPr bwMode="auto">
            <a:xfrm>
              <a:off x="2536870" y="1371600"/>
              <a:ext cx="2317441" cy="2311726"/>
            </a:xfrm>
            <a:custGeom>
              <a:avLst/>
              <a:gdLst/>
              <a:ahLst/>
              <a:cxnLst>
                <a:cxn ang="0">
                  <a:pos x="432" y="152"/>
                </a:cxn>
                <a:cxn ang="0">
                  <a:pos x="455" y="196"/>
                </a:cxn>
                <a:cxn ang="0">
                  <a:pos x="502" y="192"/>
                </a:cxn>
                <a:cxn ang="0">
                  <a:pos x="526" y="212"/>
                </a:cxn>
                <a:cxn ang="0">
                  <a:pos x="531" y="274"/>
                </a:cxn>
                <a:cxn ang="0">
                  <a:pos x="511" y="298"/>
                </a:cxn>
                <a:cxn ang="0">
                  <a:pos x="465" y="302"/>
                </a:cxn>
                <a:cxn ang="0">
                  <a:pos x="450" y="350"/>
                </a:cxn>
                <a:cxn ang="0">
                  <a:pos x="486" y="380"/>
                </a:cxn>
                <a:cxn ang="0">
                  <a:pos x="488" y="411"/>
                </a:cxn>
                <a:cxn ang="0">
                  <a:pos x="448" y="459"/>
                </a:cxn>
                <a:cxn ang="0">
                  <a:pos x="417" y="462"/>
                </a:cxn>
                <a:cxn ang="0">
                  <a:pos x="382" y="432"/>
                </a:cxn>
                <a:cxn ang="0">
                  <a:pos x="337" y="456"/>
                </a:cxn>
                <a:cxn ang="0">
                  <a:pos x="341" y="502"/>
                </a:cxn>
                <a:cxn ang="0">
                  <a:pos x="321" y="526"/>
                </a:cxn>
                <a:cxn ang="0">
                  <a:pos x="258" y="531"/>
                </a:cxn>
                <a:cxn ang="0">
                  <a:pos x="234" y="511"/>
                </a:cxn>
                <a:cxn ang="0">
                  <a:pos x="230" y="465"/>
                </a:cxn>
                <a:cxn ang="0">
                  <a:pos x="182" y="450"/>
                </a:cxn>
                <a:cxn ang="0">
                  <a:pos x="152" y="485"/>
                </a:cxn>
                <a:cxn ang="0">
                  <a:pos x="121" y="488"/>
                </a:cxn>
                <a:cxn ang="0">
                  <a:pos x="73" y="448"/>
                </a:cxn>
                <a:cxn ang="0">
                  <a:pos x="71" y="417"/>
                </a:cxn>
                <a:cxn ang="0">
                  <a:pos x="100" y="381"/>
                </a:cxn>
                <a:cxn ang="0">
                  <a:pos x="77" y="336"/>
                </a:cxn>
                <a:cxn ang="0">
                  <a:pos x="31" y="340"/>
                </a:cxn>
                <a:cxn ang="0">
                  <a:pos x="7" y="320"/>
                </a:cxn>
                <a:cxn ang="0">
                  <a:pos x="1" y="258"/>
                </a:cxn>
                <a:cxn ang="0">
                  <a:pos x="21" y="234"/>
                </a:cxn>
                <a:cxn ang="0">
                  <a:pos x="68" y="230"/>
                </a:cxn>
                <a:cxn ang="0">
                  <a:pos x="83" y="182"/>
                </a:cxn>
                <a:cxn ang="0">
                  <a:pos x="47" y="152"/>
                </a:cxn>
                <a:cxn ang="0">
                  <a:pos x="45" y="121"/>
                </a:cxn>
                <a:cxn ang="0">
                  <a:pos x="85" y="73"/>
                </a:cxn>
                <a:cxn ang="0">
                  <a:pos x="116" y="70"/>
                </a:cxn>
                <a:cxn ang="0">
                  <a:pos x="152" y="100"/>
                </a:cxn>
                <a:cxn ang="0">
                  <a:pos x="196" y="77"/>
                </a:cxn>
                <a:cxn ang="0">
                  <a:pos x="192" y="31"/>
                </a:cxn>
                <a:cxn ang="0">
                  <a:pos x="212" y="7"/>
                </a:cxn>
                <a:cxn ang="0">
                  <a:pos x="275" y="1"/>
                </a:cxn>
                <a:cxn ang="0">
                  <a:pos x="298" y="21"/>
                </a:cxn>
                <a:cxn ang="0">
                  <a:pos x="303" y="68"/>
                </a:cxn>
                <a:cxn ang="0">
                  <a:pos x="350" y="83"/>
                </a:cxn>
                <a:cxn ang="0">
                  <a:pos x="380" y="47"/>
                </a:cxn>
                <a:cxn ang="0">
                  <a:pos x="411" y="44"/>
                </a:cxn>
                <a:cxn ang="0">
                  <a:pos x="460" y="84"/>
                </a:cxn>
                <a:cxn ang="0">
                  <a:pos x="462" y="115"/>
                </a:cxn>
                <a:cxn ang="0">
                  <a:pos x="432" y="152"/>
                </a:cxn>
                <a:cxn ang="0">
                  <a:pos x="331" y="189"/>
                </a:cxn>
                <a:cxn ang="0">
                  <a:pos x="189" y="201"/>
                </a:cxn>
                <a:cxn ang="0">
                  <a:pos x="202" y="344"/>
                </a:cxn>
                <a:cxn ang="0">
                  <a:pos x="344" y="331"/>
                </a:cxn>
                <a:cxn ang="0">
                  <a:pos x="331" y="189"/>
                </a:cxn>
              </a:cxnLst>
              <a:rect l="0" t="0" r="r" b="b"/>
              <a:pathLst>
                <a:path w="533" h="532">
                  <a:moveTo>
                    <a:pt x="432" y="152"/>
                  </a:moveTo>
                  <a:cubicBezTo>
                    <a:pt x="442" y="165"/>
                    <a:pt x="450" y="180"/>
                    <a:pt x="455" y="196"/>
                  </a:cubicBezTo>
                  <a:cubicBezTo>
                    <a:pt x="502" y="192"/>
                    <a:pt x="502" y="192"/>
                    <a:pt x="502" y="192"/>
                  </a:cubicBezTo>
                  <a:cubicBezTo>
                    <a:pt x="514" y="191"/>
                    <a:pt x="525" y="200"/>
                    <a:pt x="526" y="212"/>
                  </a:cubicBezTo>
                  <a:cubicBezTo>
                    <a:pt x="531" y="274"/>
                    <a:pt x="531" y="274"/>
                    <a:pt x="531" y="274"/>
                  </a:cubicBezTo>
                  <a:cubicBezTo>
                    <a:pt x="533" y="286"/>
                    <a:pt x="524" y="297"/>
                    <a:pt x="511" y="298"/>
                  </a:cubicBezTo>
                  <a:cubicBezTo>
                    <a:pt x="465" y="302"/>
                    <a:pt x="465" y="302"/>
                    <a:pt x="465" y="302"/>
                  </a:cubicBezTo>
                  <a:cubicBezTo>
                    <a:pt x="462" y="319"/>
                    <a:pt x="457" y="335"/>
                    <a:pt x="450" y="350"/>
                  </a:cubicBezTo>
                  <a:cubicBezTo>
                    <a:pt x="486" y="380"/>
                    <a:pt x="486" y="380"/>
                    <a:pt x="486" y="380"/>
                  </a:cubicBezTo>
                  <a:cubicBezTo>
                    <a:pt x="495" y="388"/>
                    <a:pt x="496" y="402"/>
                    <a:pt x="488" y="411"/>
                  </a:cubicBezTo>
                  <a:cubicBezTo>
                    <a:pt x="448" y="459"/>
                    <a:pt x="448" y="459"/>
                    <a:pt x="448" y="459"/>
                  </a:cubicBezTo>
                  <a:cubicBezTo>
                    <a:pt x="440" y="469"/>
                    <a:pt x="426" y="470"/>
                    <a:pt x="417" y="462"/>
                  </a:cubicBezTo>
                  <a:cubicBezTo>
                    <a:pt x="382" y="432"/>
                    <a:pt x="382" y="432"/>
                    <a:pt x="382" y="432"/>
                  </a:cubicBezTo>
                  <a:cubicBezTo>
                    <a:pt x="368" y="442"/>
                    <a:pt x="352" y="450"/>
                    <a:pt x="337" y="456"/>
                  </a:cubicBezTo>
                  <a:cubicBezTo>
                    <a:pt x="341" y="502"/>
                    <a:pt x="341" y="502"/>
                    <a:pt x="341" y="502"/>
                  </a:cubicBezTo>
                  <a:cubicBezTo>
                    <a:pt x="342" y="514"/>
                    <a:pt x="333" y="524"/>
                    <a:pt x="321" y="526"/>
                  </a:cubicBezTo>
                  <a:cubicBezTo>
                    <a:pt x="258" y="531"/>
                    <a:pt x="258" y="531"/>
                    <a:pt x="258" y="531"/>
                  </a:cubicBezTo>
                  <a:cubicBezTo>
                    <a:pt x="246" y="532"/>
                    <a:pt x="236" y="523"/>
                    <a:pt x="234" y="511"/>
                  </a:cubicBezTo>
                  <a:cubicBezTo>
                    <a:pt x="230" y="465"/>
                    <a:pt x="230" y="465"/>
                    <a:pt x="230" y="465"/>
                  </a:cubicBezTo>
                  <a:cubicBezTo>
                    <a:pt x="214" y="462"/>
                    <a:pt x="198" y="457"/>
                    <a:pt x="182" y="450"/>
                  </a:cubicBezTo>
                  <a:cubicBezTo>
                    <a:pt x="152" y="485"/>
                    <a:pt x="152" y="485"/>
                    <a:pt x="152" y="485"/>
                  </a:cubicBezTo>
                  <a:cubicBezTo>
                    <a:pt x="145" y="495"/>
                    <a:pt x="131" y="496"/>
                    <a:pt x="121" y="488"/>
                  </a:cubicBezTo>
                  <a:cubicBezTo>
                    <a:pt x="73" y="448"/>
                    <a:pt x="73" y="448"/>
                    <a:pt x="73" y="448"/>
                  </a:cubicBezTo>
                  <a:cubicBezTo>
                    <a:pt x="64" y="440"/>
                    <a:pt x="63" y="426"/>
                    <a:pt x="71" y="417"/>
                  </a:cubicBezTo>
                  <a:cubicBezTo>
                    <a:pt x="100" y="381"/>
                    <a:pt x="100" y="381"/>
                    <a:pt x="100" y="381"/>
                  </a:cubicBezTo>
                  <a:cubicBezTo>
                    <a:pt x="91" y="367"/>
                    <a:pt x="83" y="352"/>
                    <a:pt x="77" y="336"/>
                  </a:cubicBezTo>
                  <a:cubicBezTo>
                    <a:pt x="31" y="340"/>
                    <a:pt x="31" y="340"/>
                    <a:pt x="31" y="340"/>
                  </a:cubicBezTo>
                  <a:cubicBezTo>
                    <a:pt x="19" y="342"/>
                    <a:pt x="8" y="333"/>
                    <a:pt x="7" y="320"/>
                  </a:cubicBezTo>
                  <a:cubicBezTo>
                    <a:pt x="1" y="258"/>
                    <a:pt x="1" y="258"/>
                    <a:pt x="1" y="258"/>
                  </a:cubicBezTo>
                  <a:cubicBezTo>
                    <a:pt x="0" y="246"/>
                    <a:pt x="9" y="235"/>
                    <a:pt x="21" y="234"/>
                  </a:cubicBezTo>
                  <a:cubicBezTo>
                    <a:pt x="68" y="230"/>
                    <a:pt x="68" y="230"/>
                    <a:pt x="68" y="230"/>
                  </a:cubicBezTo>
                  <a:cubicBezTo>
                    <a:pt x="71" y="214"/>
                    <a:pt x="76" y="197"/>
                    <a:pt x="83" y="182"/>
                  </a:cubicBezTo>
                  <a:cubicBezTo>
                    <a:pt x="47" y="152"/>
                    <a:pt x="47" y="152"/>
                    <a:pt x="47" y="152"/>
                  </a:cubicBezTo>
                  <a:cubicBezTo>
                    <a:pt x="38" y="144"/>
                    <a:pt x="37" y="130"/>
                    <a:pt x="45" y="121"/>
                  </a:cubicBezTo>
                  <a:cubicBezTo>
                    <a:pt x="85" y="73"/>
                    <a:pt x="85" y="73"/>
                    <a:pt x="85" y="73"/>
                  </a:cubicBezTo>
                  <a:cubicBezTo>
                    <a:pt x="93" y="64"/>
                    <a:pt x="107" y="62"/>
                    <a:pt x="116" y="70"/>
                  </a:cubicBezTo>
                  <a:cubicBezTo>
                    <a:pt x="152" y="100"/>
                    <a:pt x="152" y="100"/>
                    <a:pt x="152" y="100"/>
                  </a:cubicBezTo>
                  <a:cubicBezTo>
                    <a:pt x="166" y="91"/>
                    <a:pt x="181" y="83"/>
                    <a:pt x="196" y="77"/>
                  </a:cubicBezTo>
                  <a:cubicBezTo>
                    <a:pt x="192" y="31"/>
                    <a:pt x="192" y="31"/>
                    <a:pt x="192" y="31"/>
                  </a:cubicBezTo>
                  <a:cubicBezTo>
                    <a:pt x="191" y="19"/>
                    <a:pt x="200" y="8"/>
                    <a:pt x="212" y="7"/>
                  </a:cubicBezTo>
                  <a:cubicBezTo>
                    <a:pt x="275" y="1"/>
                    <a:pt x="275" y="1"/>
                    <a:pt x="275" y="1"/>
                  </a:cubicBezTo>
                  <a:cubicBezTo>
                    <a:pt x="287" y="0"/>
                    <a:pt x="297" y="9"/>
                    <a:pt x="298" y="21"/>
                  </a:cubicBezTo>
                  <a:cubicBezTo>
                    <a:pt x="303" y="68"/>
                    <a:pt x="303" y="68"/>
                    <a:pt x="303" y="68"/>
                  </a:cubicBezTo>
                  <a:cubicBezTo>
                    <a:pt x="319" y="71"/>
                    <a:pt x="335" y="76"/>
                    <a:pt x="350" y="83"/>
                  </a:cubicBezTo>
                  <a:cubicBezTo>
                    <a:pt x="380" y="47"/>
                    <a:pt x="380" y="47"/>
                    <a:pt x="380" y="47"/>
                  </a:cubicBezTo>
                  <a:cubicBezTo>
                    <a:pt x="388" y="38"/>
                    <a:pt x="402" y="36"/>
                    <a:pt x="411" y="44"/>
                  </a:cubicBezTo>
                  <a:cubicBezTo>
                    <a:pt x="460" y="84"/>
                    <a:pt x="460" y="84"/>
                    <a:pt x="460" y="84"/>
                  </a:cubicBezTo>
                  <a:cubicBezTo>
                    <a:pt x="469" y="92"/>
                    <a:pt x="470" y="106"/>
                    <a:pt x="462" y="115"/>
                  </a:cubicBezTo>
                  <a:cubicBezTo>
                    <a:pt x="432" y="152"/>
                    <a:pt x="432" y="152"/>
                    <a:pt x="432" y="152"/>
                  </a:cubicBezTo>
                  <a:close/>
                  <a:moveTo>
                    <a:pt x="331" y="189"/>
                  </a:moveTo>
                  <a:cubicBezTo>
                    <a:pt x="288" y="153"/>
                    <a:pt x="225" y="158"/>
                    <a:pt x="189" y="201"/>
                  </a:cubicBezTo>
                  <a:cubicBezTo>
                    <a:pt x="153" y="244"/>
                    <a:pt x="159" y="308"/>
                    <a:pt x="202" y="344"/>
                  </a:cubicBezTo>
                  <a:cubicBezTo>
                    <a:pt x="244" y="380"/>
                    <a:pt x="308" y="374"/>
                    <a:pt x="344" y="331"/>
                  </a:cubicBezTo>
                  <a:cubicBezTo>
                    <a:pt x="380" y="288"/>
                    <a:pt x="374" y="224"/>
                    <a:pt x="331" y="189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6" name="Freeform 3"/>
            <p:cNvSpPr>
              <a:spLocks noEditPoints="1"/>
            </p:cNvSpPr>
            <p:nvPr/>
          </p:nvSpPr>
          <p:spPr bwMode="auto">
            <a:xfrm>
              <a:off x="3895370" y="3289482"/>
              <a:ext cx="2317441" cy="2311726"/>
            </a:xfrm>
            <a:custGeom>
              <a:avLst/>
              <a:gdLst/>
              <a:ahLst/>
              <a:cxnLst>
                <a:cxn ang="0">
                  <a:pos x="432" y="152"/>
                </a:cxn>
                <a:cxn ang="0">
                  <a:pos x="455" y="196"/>
                </a:cxn>
                <a:cxn ang="0">
                  <a:pos x="502" y="192"/>
                </a:cxn>
                <a:cxn ang="0">
                  <a:pos x="526" y="212"/>
                </a:cxn>
                <a:cxn ang="0">
                  <a:pos x="531" y="274"/>
                </a:cxn>
                <a:cxn ang="0">
                  <a:pos x="511" y="298"/>
                </a:cxn>
                <a:cxn ang="0">
                  <a:pos x="465" y="302"/>
                </a:cxn>
                <a:cxn ang="0">
                  <a:pos x="450" y="350"/>
                </a:cxn>
                <a:cxn ang="0">
                  <a:pos x="486" y="380"/>
                </a:cxn>
                <a:cxn ang="0">
                  <a:pos x="488" y="411"/>
                </a:cxn>
                <a:cxn ang="0">
                  <a:pos x="448" y="459"/>
                </a:cxn>
                <a:cxn ang="0">
                  <a:pos x="417" y="462"/>
                </a:cxn>
                <a:cxn ang="0">
                  <a:pos x="382" y="432"/>
                </a:cxn>
                <a:cxn ang="0">
                  <a:pos x="337" y="456"/>
                </a:cxn>
                <a:cxn ang="0">
                  <a:pos x="341" y="502"/>
                </a:cxn>
                <a:cxn ang="0">
                  <a:pos x="321" y="526"/>
                </a:cxn>
                <a:cxn ang="0">
                  <a:pos x="258" y="531"/>
                </a:cxn>
                <a:cxn ang="0">
                  <a:pos x="234" y="511"/>
                </a:cxn>
                <a:cxn ang="0">
                  <a:pos x="230" y="465"/>
                </a:cxn>
                <a:cxn ang="0">
                  <a:pos x="182" y="450"/>
                </a:cxn>
                <a:cxn ang="0">
                  <a:pos x="152" y="485"/>
                </a:cxn>
                <a:cxn ang="0">
                  <a:pos x="121" y="488"/>
                </a:cxn>
                <a:cxn ang="0">
                  <a:pos x="73" y="448"/>
                </a:cxn>
                <a:cxn ang="0">
                  <a:pos x="71" y="417"/>
                </a:cxn>
                <a:cxn ang="0">
                  <a:pos x="100" y="381"/>
                </a:cxn>
                <a:cxn ang="0">
                  <a:pos x="77" y="336"/>
                </a:cxn>
                <a:cxn ang="0">
                  <a:pos x="31" y="340"/>
                </a:cxn>
                <a:cxn ang="0">
                  <a:pos x="7" y="320"/>
                </a:cxn>
                <a:cxn ang="0">
                  <a:pos x="1" y="258"/>
                </a:cxn>
                <a:cxn ang="0">
                  <a:pos x="21" y="234"/>
                </a:cxn>
                <a:cxn ang="0">
                  <a:pos x="68" y="230"/>
                </a:cxn>
                <a:cxn ang="0">
                  <a:pos x="83" y="182"/>
                </a:cxn>
                <a:cxn ang="0">
                  <a:pos x="47" y="152"/>
                </a:cxn>
                <a:cxn ang="0">
                  <a:pos x="45" y="121"/>
                </a:cxn>
                <a:cxn ang="0">
                  <a:pos x="85" y="73"/>
                </a:cxn>
                <a:cxn ang="0">
                  <a:pos x="116" y="70"/>
                </a:cxn>
                <a:cxn ang="0">
                  <a:pos x="152" y="100"/>
                </a:cxn>
                <a:cxn ang="0">
                  <a:pos x="196" y="77"/>
                </a:cxn>
                <a:cxn ang="0">
                  <a:pos x="192" y="31"/>
                </a:cxn>
                <a:cxn ang="0">
                  <a:pos x="212" y="7"/>
                </a:cxn>
                <a:cxn ang="0">
                  <a:pos x="275" y="1"/>
                </a:cxn>
                <a:cxn ang="0">
                  <a:pos x="298" y="21"/>
                </a:cxn>
                <a:cxn ang="0">
                  <a:pos x="303" y="68"/>
                </a:cxn>
                <a:cxn ang="0">
                  <a:pos x="350" y="83"/>
                </a:cxn>
                <a:cxn ang="0">
                  <a:pos x="380" y="47"/>
                </a:cxn>
                <a:cxn ang="0">
                  <a:pos x="411" y="44"/>
                </a:cxn>
                <a:cxn ang="0">
                  <a:pos x="460" y="84"/>
                </a:cxn>
                <a:cxn ang="0">
                  <a:pos x="462" y="115"/>
                </a:cxn>
                <a:cxn ang="0">
                  <a:pos x="432" y="152"/>
                </a:cxn>
                <a:cxn ang="0">
                  <a:pos x="331" y="189"/>
                </a:cxn>
                <a:cxn ang="0">
                  <a:pos x="189" y="201"/>
                </a:cxn>
                <a:cxn ang="0">
                  <a:pos x="202" y="344"/>
                </a:cxn>
                <a:cxn ang="0">
                  <a:pos x="344" y="331"/>
                </a:cxn>
                <a:cxn ang="0">
                  <a:pos x="331" y="189"/>
                </a:cxn>
              </a:cxnLst>
              <a:rect l="0" t="0" r="r" b="b"/>
              <a:pathLst>
                <a:path w="533" h="532">
                  <a:moveTo>
                    <a:pt x="432" y="152"/>
                  </a:moveTo>
                  <a:cubicBezTo>
                    <a:pt x="442" y="165"/>
                    <a:pt x="450" y="180"/>
                    <a:pt x="455" y="196"/>
                  </a:cubicBezTo>
                  <a:cubicBezTo>
                    <a:pt x="502" y="192"/>
                    <a:pt x="502" y="192"/>
                    <a:pt x="502" y="192"/>
                  </a:cubicBezTo>
                  <a:cubicBezTo>
                    <a:pt x="514" y="191"/>
                    <a:pt x="525" y="200"/>
                    <a:pt x="526" y="212"/>
                  </a:cubicBezTo>
                  <a:cubicBezTo>
                    <a:pt x="531" y="274"/>
                    <a:pt x="531" y="274"/>
                    <a:pt x="531" y="274"/>
                  </a:cubicBezTo>
                  <a:cubicBezTo>
                    <a:pt x="533" y="286"/>
                    <a:pt x="524" y="297"/>
                    <a:pt x="511" y="298"/>
                  </a:cubicBezTo>
                  <a:cubicBezTo>
                    <a:pt x="465" y="302"/>
                    <a:pt x="465" y="302"/>
                    <a:pt x="465" y="302"/>
                  </a:cubicBezTo>
                  <a:cubicBezTo>
                    <a:pt x="462" y="319"/>
                    <a:pt x="457" y="335"/>
                    <a:pt x="450" y="350"/>
                  </a:cubicBezTo>
                  <a:cubicBezTo>
                    <a:pt x="486" y="380"/>
                    <a:pt x="486" y="380"/>
                    <a:pt x="486" y="380"/>
                  </a:cubicBezTo>
                  <a:cubicBezTo>
                    <a:pt x="495" y="388"/>
                    <a:pt x="496" y="402"/>
                    <a:pt x="488" y="411"/>
                  </a:cubicBezTo>
                  <a:cubicBezTo>
                    <a:pt x="448" y="459"/>
                    <a:pt x="448" y="459"/>
                    <a:pt x="448" y="459"/>
                  </a:cubicBezTo>
                  <a:cubicBezTo>
                    <a:pt x="440" y="469"/>
                    <a:pt x="426" y="470"/>
                    <a:pt x="417" y="462"/>
                  </a:cubicBezTo>
                  <a:cubicBezTo>
                    <a:pt x="382" y="432"/>
                    <a:pt x="382" y="432"/>
                    <a:pt x="382" y="432"/>
                  </a:cubicBezTo>
                  <a:cubicBezTo>
                    <a:pt x="368" y="442"/>
                    <a:pt x="352" y="450"/>
                    <a:pt x="337" y="456"/>
                  </a:cubicBezTo>
                  <a:cubicBezTo>
                    <a:pt x="341" y="502"/>
                    <a:pt x="341" y="502"/>
                    <a:pt x="341" y="502"/>
                  </a:cubicBezTo>
                  <a:cubicBezTo>
                    <a:pt x="342" y="514"/>
                    <a:pt x="333" y="524"/>
                    <a:pt x="321" y="526"/>
                  </a:cubicBezTo>
                  <a:cubicBezTo>
                    <a:pt x="258" y="531"/>
                    <a:pt x="258" y="531"/>
                    <a:pt x="258" y="531"/>
                  </a:cubicBezTo>
                  <a:cubicBezTo>
                    <a:pt x="246" y="532"/>
                    <a:pt x="236" y="523"/>
                    <a:pt x="234" y="511"/>
                  </a:cubicBezTo>
                  <a:cubicBezTo>
                    <a:pt x="230" y="465"/>
                    <a:pt x="230" y="465"/>
                    <a:pt x="230" y="465"/>
                  </a:cubicBezTo>
                  <a:cubicBezTo>
                    <a:pt x="214" y="462"/>
                    <a:pt x="198" y="457"/>
                    <a:pt x="182" y="450"/>
                  </a:cubicBezTo>
                  <a:cubicBezTo>
                    <a:pt x="152" y="485"/>
                    <a:pt x="152" y="485"/>
                    <a:pt x="152" y="485"/>
                  </a:cubicBezTo>
                  <a:cubicBezTo>
                    <a:pt x="145" y="495"/>
                    <a:pt x="131" y="496"/>
                    <a:pt x="121" y="488"/>
                  </a:cubicBezTo>
                  <a:cubicBezTo>
                    <a:pt x="73" y="448"/>
                    <a:pt x="73" y="448"/>
                    <a:pt x="73" y="448"/>
                  </a:cubicBezTo>
                  <a:cubicBezTo>
                    <a:pt x="64" y="440"/>
                    <a:pt x="63" y="426"/>
                    <a:pt x="71" y="417"/>
                  </a:cubicBezTo>
                  <a:cubicBezTo>
                    <a:pt x="100" y="381"/>
                    <a:pt x="100" y="381"/>
                    <a:pt x="100" y="381"/>
                  </a:cubicBezTo>
                  <a:cubicBezTo>
                    <a:pt x="91" y="367"/>
                    <a:pt x="83" y="352"/>
                    <a:pt x="77" y="336"/>
                  </a:cubicBezTo>
                  <a:cubicBezTo>
                    <a:pt x="31" y="340"/>
                    <a:pt x="31" y="340"/>
                    <a:pt x="31" y="340"/>
                  </a:cubicBezTo>
                  <a:cubicBezTo>
                    <a:pt x="19" y="342"/>
                    <a:pt x="8" y="333"/>
                    <a:pt x="7" y="320"/>
                  </a:cubicBezTo>
                  <a:cubicBezTo>
                    <a:pt x="1" y="258"/>
                    <a:pt x="1" y="258"/>
                    <a:pt x="1" y="258"/>
                  </a:cubicBezTo>
                  <a:cubicBezTo>
                    <a:pt x="0" y="246"/>
                    <a:pt x="9" y="235"/>
                    <a:pt x="21" y="234"/>
                  </a:cubicBezTo>
                  <a:cubicBezTo>
                    <a:pt x="68" y="230"/>
                    <a:pt x="68" y="230"/>
                    <a:pt x="68" y="230"/>
                  </a:cubicBezTo>
                  <a:cubicBezTo>
                    <a:pt x="71" y="214"/>
                    <a:pt x="76" y="197"/>
                    <a:pt x="83" y="182"/>
                  </a:cubicBezTo>
                  <a:cubicBezTo>
                    <a:pt x="47" y="152"/>
                    <a:pt x="47" y="152"/>
                    <a:pt x="47" y="152"/>
                  </a:cubicBezTo>
                  <a:cubicBezTo>
                    <a:pt x="38" y="144"/>
                    <a:pt x="37" y="130"/>
                    <a:pt x="45" y="121"/>
                  </a:cubicBezTo>
                  <a:cubicBezTo>
                    <a:pt x="85" y="73"/>
                    <a:pt x="85" y="73"/>
                    <a:pt x="85" y="73"/>
                  </a:cubicBezTo>
                  <a:cubicBezTo>
                    <a:pt x="93" y="64"/>
                    <a:pt x="107" y="62"/>
                    <a:pt x="116" y="70"/>
                  </a:cubicBezTo>
                  <a:cubicBezTo>
                    <a:pt x="152" y="100"/>
                    <a:pt x="152" y="100"/>
                    <a:pt x="152" y="100"/>
                  </a:cubicBezTo>
                  <a:cubicBezTo>
                    <a:pt x="166" y="91"/>
                    <a:pt x="181" y="83"/>
                    <a:pt x="196" y="77"/>
                  </a:cubicBezTo>
                  <a:cubicBezTo>
                    <a:pt x="192" y="31"/>
                    <a:pt x="192" y="31"/>
                    <a:pt x="192" y="31"/>
                  </a:cubicBezTo>
                  <a:cubicBezTo>
                    <a:pt x="191" y="19"/>
                    <a:pt x="200" y="8"/>
                    <a:pt x="212" y="7"/>
                  </a:cubicBezTo>
                  <a:cubicBezTo>
                    <a:pt x="275" y="1"/>
                    <a:pt x="275" y="1"/>
                    <a:pt x="275" y="1"/>
                  </a:cubicBezTo>
                  <a:cubicBezTo>
                    <a:pt x="287" y="0"/>
                    <a:pt x="297" y="9"/>
                    <a:pt x="298" y="21"/>
                  </a:cubicBezTo>
                  <a:cubicBezTo>
                    <a:pt x="303" y="68"/>
                    <a:pt x="303" y="68"/>
                    <a:pt x="303" y="68"/>
                  </a:cubicBezTo>
                  <a:cubicBezTo>
                    <a:pt x="319" y="71"/>
                    <a:pt x="335" y="76"/>
                    <a:pt x="350" y="83"/>
                  </a:cubicBezTo>
                  <a:cubicBezTo>
                    <a:pt x="380" y="47"/>
                    <a:pt x="380" y="47"/>
                    <a:pt x="380" y="47"/>
                  </a:cubicBezTo>
                  <a:cubicBezTo>
                    <a:pt x="388" y="38"/>
                    <a:pt x="402" y="36"/>
                    <a:pt x="411" y="44"/>
                  </a:cubicBezTo>
                  <a:cubicBezTo>
                    <a:pt x="460" y="84"/>
                    <a:pt x="460" y="84"/>
                    <a:pt x="460" y="84"/>
                  </a:cubicBezTo>
                  <a:cubicBezTo>
                    <a:pt x="469" y="92"/>
                    <a:pt x="470" y="106"/>
                    <a:pt x="462" y="115"/>
                  </a:cubicBezTo>
                  <a:cubicBezTo>
                    <a:pt x="432" y="152"/>
                    <a:pt x="432" y="152"/>
                    <a:pt x="432" y="152"/>
                  </a:cubicBezTo>
                  <a:close/>
                  <a:moveTo>
                    <a:pt x="331" y="189"/>
                  </a:moveTo>
                  <a:cubicBezTo>
                    <a:pt x="288" y="153"/>
                    <a:pt x="225" y="158"/>
                    <a:pt x="189" y="201"/>
                  </a:cubicBezTo>
                  <a:cubicBezTo>
                    <a:pt x="153" y="244"/>
                    <a:pt x="159" y="308"/>
                    <a:pt x="202" y="344"/>
                  </a:cubicBezTo>
                  <a:cubicBezTo>
                    <a:pt x="244" y="380"/>
                    <a:pt x="308" y="374"/>
                    <a:pt x="344" y="331"/>
                  </a:cubicBezTo>
                  <a:cubicBezTo>
                    <a:pt x="380" y="288"/>
                    <a:pt x="374" y="224"/>
                    <a:pt x="331" y="189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2621544" y="2110184"/>
            <a:ext cx="1981200" cy="95410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dirty="0" smtClean="0">
                <a:latin typeface="華康明體 Std W9"/>
                <a:ea typeface="華康明體 Std W9"/>
                <a:cs typeface="華康明體 Std W9"/>
              </a:rPr>
              <a:t>合作</a:t>
            </a:r>
            <a:endParaRPr lang="en-US" altLang="zh-TW" sz="2800" dirty="0" smtClean="0"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lang="zh-TW" altLang="en-US" sz="2800" dirty="0" smtClean="0">
                <a:latin typeface="華康明體 Std W9"/>
                <a:ea typeface="華康明體 Std W9"/>
                <a:cs typeface="華康明體 Std W9"/>
              </a:rPr>
              <a:t>學習</a:t>
            </a:r>
            <a:endParaRPr lang="en-US" sz="2800" dirty="0">
              <a:latin typeface="華康明體 Std W9"/>
              <a:ea typeface="華康明體 Std W9"/>
              <a:cs typeface="華康明體 Std W9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842575" y="2150768"/>
            <a:ext cx="852715" cy="7386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dirty="0">
                <a:latin typeface="華康明體 Std W9"/>
                <a:ea typeface="華康明體 Std W9"/>
                <a:cs typeface="華康明體 Std W9"/>
              </a:rPr>
              <a:t>問題</a:t>
            </a:r>
            <a:endParaRPr lang="en-US" altLang="zh-TW" sz="2100" dirty="0"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lang="zh-TW" altLang="en-US" sz="2100" dirty="0">
                <a:latin typeface="華康明體 Std W9"/>
                <a:ea typeface="華康明體 Std W9"/>
                <a:cs typeface="華康明體 Std W9"/>
              </a:rPr>
              <a:t>教學</a:t>
            </a:r>
            <a:endParaRPr lang="en-US" sz="2100" dirty="0">
              <a:latin typeface="華康明體 Std W9"/>
              <a:ea typeface="華康明體 Std W9"/>
              <a:cs typeface="華康明體 Std W9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84758" y="4514166"/>
            <a:ext cx="1579154" cy="89255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600" dirty="0" smtClean="0">
                <a:latin typeface="華康明體 Std W9"/>
                <a:ea typeface="華康明體 Std W9"/>
                <a:cs typeface="華康明體 Std W9"/>
              </a:rPr>
              <a:t>資訊</a:t>
            </a:r>
            <a:endParaRPr lang="en-US" altLang="zh-TW" sz="2600" dirty="0" smtClean="0"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lang="zh-TW" altLang="en-US" sz="2600" dirty="0" smtClean="0">
                <a:latin typeface="華康明體 Std W9"/>
                <a:ea typeface="華康明體 Std W9"/>
                <a:cs typeface="華康明體 Std W9"/>
              </a:rPr>
              <a:t>科</a:t>
            </a:r>
            <a:r>
              <a:rPr lang="zh-TW" altLang="en-US" sz="2600" dirty="0">
                <a:latin typeface="華康明體 Std W9"/>
                <a:ea typeface="華康明體 Std W9"/>
                <a:cs typeface="華康明體 Std W9"/>
              </a:rPr>
              <a:t>技</a:t>
            </a:r>
            <a:endParaRPr lang="en-US" sz="2600" dirty="0">
              <a:latin typeface="華康明體 Std W9"/>
              <a:ea typeface="華康明體 Std W9"/>
              <a:cs typeface="華康明體 Std W9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137212" y="4705045"/>
            <a:ext cx="982980" cy="7386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dirty="0" smtClean="0">
                <a:latin typeface="華康明體 Std W9"/>
                <a:ea typeface="華康明體 Std W9"/>
                <a:cs typeface="華康明體 Std W9"/>
              </a:rPr>
              <a:t>表現</a:t>
            </a:r>
            <a:endParaRPr lang="en-US" altLang="zh-TW" sz="2100" dirty="0" smtClean="0"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lang="zh-TW" altLang="en-US" sz="2100" dirty="0" smtClean="0">
                <a:latin typeface="華康明體 Std W9"/>
                <a:ea typeface="華康明體 Std W9"/>
                <a:cs typeface="華康明體 Std W9"/>
              </a:rPr>
              <a:t>教學</a:t>
            </a:r>
            <a:endParaRPr lang="en-US" sz="2100" dirty="0">
              <a:latin typeface="華康明體 Std W9"/>
              <a:ea typeface="華康明體 Std W9"/>
              <a:cs typeface="華康明體 Std W9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91400" y="1789476"/>
            <a:ext cx="1473200" cy="120032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TW" altLang="en-US" sz="2400" dirty="0">
                <a:solidFill>
                  <a:srgbClr val="262626"/>
                </a:solidFill>
                <a:latin typeface="華康明體 Std W9"/>
                <a:ea typeface="華康明體 Std W9"/>
                <a:cs typeface="華康明體 Std W9"/>
              </a:rPr>
              <a:t>時事案例</a:t>
            </a:r>
            <a:endParaRPr lang="en-US" altLang="zh-TW" sz="2400" dirty="0">
              <a:solidFill>
                <a:srgbClr val="262626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r"/>
            <a:r>
              <a:rPr lang="zh-TW" altLang="en-US" sz="2400" dirty="0" smtClean="0">
                <a:solidFill>
                  <a:srgbClr val="262626"/>
                </a:solidFill>
                <a:latin typeface="華康明體 Std W9"/>
                <a:ea typeface="華康明體 Std W9"/>
                <a:cs typeface="華康明體 Std W9"/>
              </a:rPr>
              <a:t>結合</a:t>
            </a:r>
            <a:r>
              <a:rPr kumimoji="1" lang="zh-TW" altLang="en-US" sz="2400" dirty="0">
                <a:latin typeface="華康明體 Std W9"/>
                <a:ea typeface="華康明體 Std W9"/>
                <a:cs typeface="華康明體 Std W9"/>
              </a:rPr>
              <a:t>翻轉教室</a:t>
            </a:r>
            <a:r>
              <a:rPr lang="zh-TW" altLang="en-US" sz="2400" dirty="0" smtClean="0">
                <a:solidFill>
                  <a:srgbClr val="262626"/>
                </a:solidFill>
                <a:latin typeface="華康明體 Std W9"/>
                <a:ea typeface="華康明體 Std W9"/>
                <a:cs typeface="華康明體 Std W9"/>
              </a:rPr>
              <a:t>生活</a:t>
            </a:r>
            <a:endParaRPr lang="en-US" sz="2400" dirty="0">
              <a:solidFill>
                <a:srgbClr val="262626"/>
              </a:solidFill>
              <a:latin typeface="華康明體 Std W9"/>
              <a:ea typeface="華康明體 Std W9"/>
              <a:cs typeface="華康明體 Std W9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781800" y="3981272"/>
            <a:ext cx="1905000" cy="120032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kumimoji="1" lang="zh-TW" altLang="en-US" sz="2400" dirty="0" smtClean="0">
                <a:latin typeface="華康明體 Std W9"/>
                <a:ea typeface="華康明體 Std W9"/>
                <a:cs typeface="華康明體 Std W9"/>
              </a:rPr>
              <a:t>電子載具</a:t>
            </a:r>
            <a:endParaRPr kumimoji="1" lang="en-US" altLang="zh-TW" sz="2400" dirty="0">
              <a:latin typeface="華康明體 Std W9"/>
              <a:ea typeface="華康明體 Std W9"/>
              <a:cs typeface="華康明體 Std W9"/>
            </a:endParaRPr>
          </a:p>
          <a:p>
            <a:r>
              <a:rPr kumimoji="1" lang="zh-TW" altLang="en-US" sz="2400" dirty="0">
                <a:latin typeface="華康明體 Std W9"/>
                <a:ea typeface="華康明體 Std W9"/>
                <a:cs typeface="華康明體 Std W9"/>
              </a:rPr>
              <a:t>法規資料庫</a:t>
            </a:r>
            <a:endParaRPr kumimoji="1" lang="en-US" altLang="zh-TW" sz="2400" dirty="0">
              <a:latin typeface="華康明體 Std W9"/>
              <a:ea typeface="華康明體 Std W9"/>
              <a:cs typeface="華康明體 Std W9"/>
            </a:endParaRPr>
          </a:p>
          <a:p>
            <a:r>
              <a:rPr kumimoji="1" lang="en-US" sz="2400" dirty="0" smtClean="0">
                <a:latin typeface="華康明體 Std W9"/>
                <a:ea typeface="華康明體 Std W9"/>
                <a:cs typeface="華康明體 Std W9"/>
              </a:rPr>
              <a:t>KAHOOT</a:t>
            </a:r>
            <a:endParaRPr kumimoji="1" lang="en-US" sz="2400" dirty="0">
              <a:latin typeface="華康明體 Std W9"/>
              <a:ea typeface="華康明體 Std W9"/>
              <a:cs typeface="華康明體 Std W9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08000" y="1865676"/>
            <a:ext cx="1473200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TW" altLang="en-US" sz="2400" dirty="0">
                <a:solidFill>
                  <a:srgbClr val="262626"/>
                </a:solidFill>
                <a:latin typeface="華康明體 Std W9"/>
                <a:ea typeface="華康明體 Std W9"/>
                <a:cs typeface="華康明體 Std W9"/>
              </a:rPr>
              <a:t>組外競爭</a:t>
            </a:r>
            <a:endParaRPr lang="en-US" altLang="zh-TW" sz="2400" dirty="0">
              <a:solidFill>
                <a:srgbClr val="262626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r"/>
            <a:r>
              <a:rPr lang="zh-TW" altLang="en-US" sz="2400" dirty="0">
                <a:solidFill>
                  <a:srgbClr val="262626"/>
                </a:solidFill>
                <a:latin typeface="華康明體 Std W9"/>
                <a:ea typeface="華康明體 Std W9"/>
                <a:cs typeface="華康明體 Std W9"/>
              </a:rPr>
              <a:t>組內合作</a:t>
            </a:r>
            <a:endParaRPr lang="en-US" sz="2400" dirty="0">
              <a:solidFill>
                <a:srgbClr val="262626"/>
              </a:solidFill>
              <a:latin typeface="華康明體 Std W9"/>
              <a:ea typeface="華康明體 Std W9"/>
              <a:cs typeface="華康明體 Std W9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79400" y="3905072"/>
            <a:ext cx="1473200" cy="120032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dirty="0" smtClean="0">
                <a:solidFill>
                  <a:srgbClr val="262626"/>
                </a:solidFill>
                <a:latin typeface="華康明體 Std W9"/>
                <a:ea typeface="華康明體 Std W9"/>
                <a:cs typeface="華康明體 Std W9"/>
              </a:rPr>
              <a:t>學習主體</a:t>
            </a:r>
            <a:endParaRPr lang="en-US" altLang="zh-TW" sz="2400" dirty="0" smtClean="0">
              <a:solidFill>
                <a:srgbClr val="262626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lang="zh-TW" altLang="en-US" sz="2400" dirty="0" smtClean="0">
                <a:solidFill>
                  <a:srgbClr val="262626"/>
                </a:solidFill>
                <a:latin typeface="華康明體 Std W9"/>
                <a:ea typeface="華康明體 Std W9"/>
                <a:cs typeface="華康明體 Std W9"/>
              </a:rPr>
              <a:t>小白板</a:t>
            </a:r>
            <a:endParaRPr lang="en-US" altLang="zh-TW" sz="2400" dirty="0" smtClean="0">
              <a:solidFill>
                <a:srgbClr val="262626"/>
              </a:solidFill>
              <a:latin typeface="華康明體 Std W9"/>
              <a:ea typeface="華康明體 Std W9"/>
              <a:cs typeface="華康明體 Std W9"/>
            </a:endParaRPr>
          </a:p>
          <a:p>
            <a:pPr algn="ctr"/>
            <a:r>
              <a:rPr lang="zh-TW" altLang="en-US" sz="2400" dirty="0" smtClean="0">
                <a:solidFill>
                  <a:srgbClr val="262626"/>
                </a:solidFill>
                <a:latin typeface="華康明體 Std W9"/>
                <a:ea typeface="華康明體 Std W9"/>
                <a:cs typeface="華康明體 Std W9"/>
              </a:rPr>
              <a:t>話語權</a:t>
            </a:r>
            <a:endParaRPr lang="en-US" altLang="zh-TW" sz="2400" dirty="0" smtClean="0">
              <a:solidFill>
                <a:srgbClr val="262626"/>
              </a:solidFill>
              <a:latin typeface="華康明體 Std W9"/>
              <a:ea typeface="華康明體 Std W9"/>
              <a:cs typeface="華康明體 Std W9"/>
            </a:endParaRPr>
          </a:p>
        </p:txBody>
      </p:sp>
      <p:sp>
        <p:nvSpPr>
          <p:cNvPr id="17" name="TextBox 55"/>
          <p:cNvSpPr txBox="1"/>
          <p:nvPr/>
        </p:nvSpPr>
        <p:spPr>
          <a:xfrm>
            <a:off x="1371600" y="3816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教學方法</a:t>
            </a:r>
            <a:endParaRPr lang="en-US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19" name="表格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1282486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SAM_3448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336" b="13336"/>
          <a:stretch>
            <a:fillRect/>
          </a:stretch>
        </p:blipFill>
        <p:spPr/>
      </p:pic>
      <p:sp>
        <p:nvSpPr>
          <p:cNvPr id="5" name="TextBox 55"/>
          <p:cNvSpPr txBox="1"/>
          <p:nvPr/>
        </p:nvSpPr>
        <p:spPr>
          <a:xfrm>
            <a:off x="1371600" y="3816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合作學習</a:t>
            </a:r>
            <a:endParaRPr lang="en-US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201401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49850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SAM_3403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336" b="13336"/>
          <a:stretch>
            <a:fillRect/>
          </a:stretch>
        </p:blipFill>
        <p:spPr/>
      </p:pic>
      <p:sp>
        <p:nvSpPr>
          <p:cNvPr id="5" name="TextBox 55"/>
          <p:cNvSpPr txBox="1"/>
          <p:nvPr/>
        </p:nvSpPr>
        <p:spPr>
          <a:xfrm>
            <a:off x="1371600" y="3816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資訊科技融入教學</a:t>
            </a:r>
            <a:r>
              <a:rPr lang="en-US" altLang="zh-TW" sz="4000" dirty="0" smtClean="0">
                <a:latin typeface="華康明體 Std W9"/>
                <a:ea typeface="華康明體 Std W9"/>
                <a:cs typeface="華康明體 Std W9"/>
              </a:rPr>
              <a:t>(TPCK)</a:t>
            </a:r>
            <a:endParaRPr lang="en-US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0996949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77758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SAM_3446.JP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189" b="13324"/>
          <a:stretch/>
        </p:blipFill>
        <p:spPr>
          <a:xfrm>
            <a:off x="457200" y="2085474"/>
            <a:ext cx="8229600" cy="4040689"/>
          </a:xfrm>
        </p:spPr>
      </p:pic>
      <p:sp>
        <p:nvSpPr>
          <p:cNvPr id="5" name="TextBox 55"/>
          <p:cNvSpPr txBox="1"/>
          <p:nvPr/>
        </p:nvSpPr>
        <p:spPr>
          <a:xfrm>
            <a:off x="1371600" y="3816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問題教學法</a:t>
            </a:r>
            <a:r>
              <a:rPr lang="en-US" altLang="zh-TW" sz="4000" dirty="0" smtClean="0">
                <a:latin typeface="華康明體 Std W9"/>
                <a:ea typeface="華康明體 Std W9"/>
                <a:cs typeface="華康明體 Std W9"/>
              </a:rPr>
              <a:t>—</a:t>
            </a:r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時事與案例</a:t>
            </a:r>
            <a:endParaRPr lang="en-US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0996949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22481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P1000180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378" b="13378"/>
          <a:stretch>
            <a:fillRect/>
          </a:stretch>
        </p:blipFill>
        <p:spPr/>
      </p:pic>
      <p:sp>
        <p:nvSpPr>
          <p:cNvPr id="5" name="TextBox 55"/>
          <p:cNvSpPr txBox="1"/>
          <p:nvPr/>
        </p:nvSpPr>
        <p:spPr>
          <a:xfrm>
            <a:off x="1066800" y="381600"/>
            <a:ext cx="701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表現教學法</a:t>
            </a:r>
            <a:r>
              <a:rPr lang="en-US" altLang="zh-TW" sz="4000" dirty="0" smtClean="0">
                <a:latin typeface="華康明體 Std W9"/>
                <a:ea typeface="華康明體 Std W9"/>
                <a:cs typeface="華康明體 Std W9"/>
              </a:rPr>
              <a:t>—</a:t>
            </a:r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小白板與話語權</a:t>
            </a:r>
            <a:endParaRPr lang="en-US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0996949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74896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381000" y="1219200"/>
            <a:ext cx="8458200" cy="4953000"/>
          </a:xfrm>
          <a:prstGeom prst="roundRect">
            <a:avLst/>
          </a:prstGeom>
          <a:solidFill>
            <a:schemeClr val="bg1">
              <a:alpha val="71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grpSp>
        <p:nvGrpSpPr>
          <p:cNvPr id="3" name="群組 2"/>
          <p:cNvGrpSpPr/>
          <p:nvPr/>
        </p:nvGrpSpPr>
        <p:grpSpPr>
          <a:xfrm>
            <a:off x="838200" y="1524000"/>
            <a:ext cx="7543800" cy="4084086"/>
            <a:chOff x="1041400" y="1600200"/>
            <a:chExt cx="7543800" cy="4084086"/>
          </a:xfrm>
        </p:grpSpPr>
        <p:sp>
          <p:nvSpPr>
            <p:cNvPr id="2" name="Rounded Rectangle 1"/>
            <p:cNvSpPr/>
            <p:nvPr/>
          </p:nvSpPr>
          <p:spPr>
            <a:xfrm>
              <a:off x="1041400" y="4485660"/>
              <a:ext cx="2095500" cy="1198626"/>
            </a:xfrm>
            <a:prstGeom prst="roundRect">
              <a:avLst/>
            </a:prstGeom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800" dirty="0" smtClean="0">
                  <a:solidFill>
                    <a:prstClr val="white"/>
                  </a:solidFill>
                  <a:latin typeface="華康明體 Std W9"/>
                  <a:ea typeface="華康明體 Std W9"/>
                  <a:cs typeface="華康明體 Std W9"/>
                </a:rPr>
                <a:t>課前課後</a:t>
              </a:r>
              <a:endParaRPr lang="en-US" altLang="zh-TW" sz="2800" dirty="0" smtClean="0">
                <a:solidFill>
                  <a:prstClr val="white"/>
                </a:solidFill>
                <a:latin typeface="華康明體 Std W9"/>
                <a:ea typeface="華康明體 Std W9"/>
                <a:cs typeface="華康明體 Std W9"/>
              </a:endParaRPr>
            </a:p>
            <a:p>
              <a:pPr algn="ctr"/>
              <a:r>
                <a:rPr lang="zh-TW" altLang="en-US" sz="2800" dirty="0" smtClean="0">
                  <a:solidFill>
                    <a:prstClr val="white"/>
                  </a:solidFill>
                  <a:latin typeface="華康明體 Std W9"/>
                  <a:ea typeface="華康明體 Std W9"/>
                  <a:cs typeface="華康明體 Std W9"/>
                </a:rPr>
                <a:t>問卷分析</a:t>
              </a:r>
              <a:endParaRPr lang="en-US" sz="2800" dirty="0">
                <a:solidFill>
                  <a:prstClr val="white"/>
                </a:solidFill>
                <a:latin typeface="華康明體 Std W9"/>
                <a:ea typeface="華康明體 Std W9"/>
                <a:cs typeface="華康明體 Std W9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3702050" y="4485660"/>
              <a:ext cx="2095500" cy="1198626"/>
            </a:xfrm>
            <a:prstGeom prst="roundRect">
              <a:avLst/>
            </a:prstGeom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500" dirty="0" smtClean="0">
                  <a:solidFill>
                    <a:prstClr val="white"/>
                  </a:solidFill>
                  <a:latin typeface="華康明體 Std W9"/>
                  <a:ea typeface="華康明體 Std W9"/>
                  <a:cs typeface="華康明體 Std W9"/>
                </a:rPr>
                <a:t>前、後測</a:t>
              </a:r>
              <a:endParaRPr lang="en-US" altLang="zh-TW" sz="2500" dirty="0" smtClean="0">
                <a:solidFill>
                  <a:prstClr val="white"/>
                </a:solidFill>
                <a:latin typeface="華康明體 Std W9"/>
                <a:ea typeface="華康明體 Std W9"/>
                <a:cs typeface="華康明體 Std W9"/>
              </a:endParaRPr>
            </a:p>
            <a:p>
              <a:pPr algn="ctr"/>
              <a:r>
                <a:rPr lang="zh-TW" altLang="en-US" sz="2500" dirty="0" smtClean="0">
                  <a:solidFill>
                    <a:prstClr val="white"/>
                  </a:solidFill>
                  <a:latin typeface="華康明體 Std W9"/>
                  <a:ea typeface="華康明體 Std W9"/>
                  <a:cs typeface="華康明體 Std W9"/>
                </a:rPr>
                <a:t>作</a:t>
              </a:r>
              <a:r>
                <a:rPr lang="zh-TW" altLang="en-US" sz="2500" dirty="0">
                  <a:solidFill>
                    <a:prstClr val="white"/>
                  </a:solidFill>
                  <a:latin typeface="華康明體 Std W9"/>
                  <a:ea typeface="華康明體 Std W9"/>
                  <a:cs typeface="華康明體 Std W9"/>
                </a:rPr>
                <a:t>答情形</a:t>
              </a:r>
              <a:endParaRPr lang="en-US" sz="2500" dirty="0">
                <a:solidFill>
                  <a:prstClr val="white"/>
                </a:solidFill>
                <a:latin typeface="華康明體 Std W9"/>
                <a:ea typeface="華康明體 Std W9"/>
                <a:cs typeface="華康明體 Std W9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6489700" y="4485660"/>
              <a:ext cx="2095500" cy="1198626"/>
            </a:xfrm>
            <a:prstGeom prst="roundRect">
              <a:avLst/>
            </a:prstGeom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500" dirty="0">
                  <a:solidFill>
                    <a:prstClr val="white"/>
                  </a:solidFill>
                  <a:latin typeface="華康明體 Std W9"/>
                  <a:ea typeface="華康明體 Std W9"/>
                  <a:cs typeface="華康明體 Std W9"/>
                </a:rPr>
                <a:t>課程</a:t>
              </a:r>
              <a:r>
                <a:rPr lang="zh-TW" altLang="en-US" sz="2500" dirty="0" smtClean="0">
                  <a:solidFill>
                    <a:prstClr val="white"/>
                  </a:solidFill>
                  <a:latin typeface="華康明體 Std W9"/>
                  <a:ea typeface="華康明體 Std W9"/>
                  <a:cs typeface="華康明體 Std W9"/>
                </a:rPr>
                <a:t>修正</a:t>
              </a:r>
              <a:endParaRPr lang="en-US" altLang="zh-TW" sz="2500" dirty="0" smtClean="0">
                <a:solidFill>
                  <a:prstClr val="white"/>
                </a:solidFill>
                <a:latin typeface="華康明體 Std W9"/>
                <a:ea typeface="華康明體 Std W9"/>
                <a:cs typeface="華康明體 Std W9"/>
              </a:endParaRPr>
            </a:p>
            <a:p>
              <a:pPr algn="ctr"/>
              <a:r>
                <a:rPr lang="zh-TW" altLang="en-US" sz="2500" dirty="0" smtClean="0">
                  <a:solidFill>
                    <a:prstClr val="white"/>
                  </a:solidFill>
                  <a:latin typeface="華康明體 Std W9"/>
                  <a:ea typeface="華康明體 Std W9"/>
                  <a:cs typeface="華康明體 Std W9"/>
                </a:rPr>
                <a:t>建議方向</a:t>
              </a:r>
              <a:endParaRPr lang="en-US" sz="2500" dirty="0">
                <a:solidFill>
                  <a:prstClr val="white"/>
                </a:solidFill>
                <a:latin typeface="華康明體 Std W9"/>
                <a:ea typeface="華康明體 Std W9"/>
                <a:cs typeface="華康明體 Std W9"/>
              </a:endParaRPr>
            </a:p>
          </p:txBody>
        </p:sp>
        <p:sp>
          <p:nvSpPr>
            <p:cNvPr id="4" name="Right Arrow 3"/>
            <p:cNvSpPr/>
            <p:nvPr/>
          </p:nvSpPr>
          <p:spPr>
            <a:xfrm rot="2700000">
              <a:off x="5546699" y="3297939"/>
              <a:ext cx="1600200" cy="438395"/>
            </a:xfrm>
            <a:prstGeom prst="rightArrow">
              <a:avLst>
                <a:gd name="adj1" fmla="val 26067"/>
                <a:gd name="adj2" fmla="val 50000"/>
              </a:avLst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" name="Right Arrow 8"/>
            <p:cNvSpPr/>
            <p:nvPr/>
          </p:nvSpPr>
          <p:spPr>
            <a:xfrm rot="8100000">
              <a:off x="2333652" y="3297940"/>
              <a:ext cx="1600200" cy="438395"/>
            </a:xfrm>
            <a:prstGeom prst="rightArrow">
              <a:avLst>
                <a:gd name="adj1" fmla="val 26067"/>
                <a:gd name="adj2" fmla="val 50000"/>
              </a:avLst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" name="Right Arrow 9"/>
            <p:cNvSpPr/>
            <p:nvPr/>
          </p:nvSpPr>
          <p:spPr>
            <a:xfrm rot="5400000">
              <a:off x="4168598" y="3456690"/>
              <a:ext cx="1085904" cy="438395"/>
            </a:xfrm>
            <a:prstGeom prst="rightArrow">
              <a:avLst>
                <a:gd name="adj1" fmla="val 26067"/>
                <a:gd name="adj2" fmla="val 50000"/>
              </a:avLst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3657600" y="1600200"/>
              <a:ext cx="2184400" cy="1135888"/>
            </a:xfrm>
            <a:prstGeom prst="roundRect">
              <a:avLst/>
            </a:prstGeom>
            <a:solidFill>
              <a:schemeClr val="accent3"/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500" dirty="0" smtClean="0">
                  <a:solidFill>
                    <a:prstClr val="white"/>
                  </a:solidFill>
                  <a:latin typeface="華康明體 Std W9"/>
                  <a:ea typeface="華康明體 Std W9"/>
                  <a:cs typeface="華康明體 Std W9"/>
                </a:rPr>
                <a:t>課後省思</a:t>
              </a:r>
              <a:endParaRPr lang="en-US" altLang="zh-TW" sz="2500" dirty="0" smtClean="0">
                <a:solidFill>
                  <a:prstClr val="white"/>
                </a:solidFill>
                <a:latin typeface="華康明體 Std W9"/>
                <a:ea typeface="華康明體 Std W9"/>
                <a:cs typeface="華康明體 Std W9"/>
              </a:endParaRPr>
            </a:p>
            <a:p>
              <a:pPr algn="ctr"/>
              <a:r>
                <a:rPr lang="zh-TW" altLang="en-US" sz="2500" dirty="0" smtClean="0">
                  <a:solidFill>
                    <a:prstClr val="white"/>
                  </a:solidFill>
                  <a:latin typeface="華康明體 Std W9"/>
                  <a:ea typeface="華康明體 Std W9"/>
                  <a:cs typeface="華康明體 Std W9"/>
                </a:rPr>
                <a:t>修正建議</a:t>
              </a:r>
              <a:endParaRPr lang="en-US" sz="2500" dirty="0">
                <a:solidFill>
                  <a:prstClr val="white"/>
                </a:solidFill>
                <a:latin typeface="華康明體 Std W9"/>
                <a:ea typeface="華康明體 Std W9"/>
                <a:cs typeface="華康明體 Std W9"/>
              </a:endParaRPr>
            </a:p>
          </p:txBody>
        </p:sp>
      </p:grpSp>
      <p:sp>
        <p:nvSpPr>
          <p:cNvPr id="12" name="TextBox 55"/>
          <p:cNvSpPr txBox="1"/>
          <p:nvPr/>
        </p:nvSpPr>
        <p:spPr>
          <a:xfrm>
            <a:off x="1371600" y="3816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課後省思與修正建議</a:t>
            </a:r>
            <a:endParaRPr lang="en-US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3523203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77551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188946"/>
              </p:ext>
            </p:extLst>
          </p:nvPr>
        </p:nvGraphicFramePr>
        <p:xfrm>
          <a:off x="763200" y="1548000"/>
          <a:ext cx="7315200" cy="345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05400"/>
                <a:gridCol w="1104900"/>
                <a:gridCol w="1104900"/>
              </a:tblGrid>
              <a:tr h="432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0" i="0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華康明體 Std W12"/>
                          <a:ea typeface="華康明體 Std W12"/>
                          <a:cs typeface="華康明體 Std W12"/>
                        </a:rPr>
                        <a:t>指標</a:t>
                      </a:r>
                      <a:endParaRPr lang="en-US" sz="2000" b="0" i="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華康明體 Std W12"/>
                        <a:ea typeface="華康明體 Std W12"/>
                        <a:cs typeface="華康明體 Std W1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0" i="0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華康明體 Std W12"/>
                          <a:ea typeface="華康明體 Std W12"/>
                          <a:cs typeface="華康明體 Std W12"/>
                        </a:rPr>
                        <a:t>實施前</a:t>
                      </a:r>
                      <a:endParaRPr lang="en-US" sz="2000" b="0" i="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華康明體 Std W12"/>
                        <a:ea typeface="華康明體 Std W12"/>
                        <a:cs typeface="華康明體 Std W1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0" i="0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華康明體 Std W12"/>
                          <a:ea typeface="華康明體 Std W12"/>
                          <a:cs typeface="華康明體 Std W12"/>
                        </a:rPr>
                        <a:t>實施後</a:t>
                      </a:r>
                      <a:endParaRPr lang="en-US" sz="2000" b="0" i="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華康明體 Std W12"/>
                        <a:ea typeface="華康明體 Std W12"/>
                        <a:cs typeface="華康明體 Std W12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1-1</a:t>
                      </a:r>
                      <a:r>
                        <a:rPr lang="zh-TW" alt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我曾經聽聞過「全國法規資料庫」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2.52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4.68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1-2</a:t>
                      </a:r>
                      <a:r>
                        <a:rPr kumimoji="0" lang="zh-TW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我曾經瀏覽過「全國法規資料庫」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1.56</a:t>
                      </a: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4.62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1-3</a:t>
                      </a:r>
                      <a:r>
                        <a:rPr kumimoji="0" lang="zh-TW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我曾經使用過「全國法規資料庫」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2.92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4.58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2-1</a:t>
                      </a:r>
                      <a:r>
                        <a:rPr kumimoji="0" lang="zh-TW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我知道「全國法規資料庫」主管機關為法務部</a:t>
                      </a: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2.6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4.48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2-2</a:t>
                      </a:r>
                      <a:r>
                        <a:rPr kumimoji="0" lang="zh-TW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我知道「全國法規資料庫」網頁設有青少年版</a:t>
                      </a: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2</a:t>
                      </a:r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.44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4.48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2-3</a:t>
                      </a:r>
                      <a:r>
                        <a:rPr kumimoji="0" lang="zh-TW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我知道「全國法規資料庫」上的各項檢索功能</a:t>
                      </a: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2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4.44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3-1</a:t>
                      </a:r>
                      <a:r>
                        <a:rPr kumimoji="0" lang="zh-TW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我願意教導他人使用「全國法規資料庫」網站</a:t>
                      </a: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3.16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4.34</a:t>
                      </a:r>
                      <a:endParaRPr lang="en-US" sz="1800" b="0" i="0" u="none" dirty="0" smtClean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Box 55"/>
          <p:cNvSpPr txBox="1"/>
          <p:nvPr/>
        </p:nvSpPr>
        <p:spPr>
          <a:xfrm>
            <a:off x="1371600" y="3816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課前、課後問卷分析</a:t>
            </a:r>
            <a:endParaRPr lang="en-US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559636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061003"/>
              </p:ext>
            </p:extLst>
          </p:nvPr>
        </p:nvGraphicFramePr>
        <p:xfrm>
          <a:off x="762000" y="1547400"/>
          <a:ext cx="7391400" cy="43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05400"/>
                <a:gridCol w="1143000"/>
                <a:gridCol w="1143000"/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0" i="0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華康明體 Std W12"/>
                          <a:ea typeface="華康明體 Std W12"/>
                          <a:cs typeface="華康明體 Std W12"/>
                        </a:rPr>
                        <a:t>指標</a:t>
                      </a:r>
                      <a:endParaRPr lang="en-US" sz="2000" b="0" i="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華康明體 Std W12"/>
                        <a:ea typeface="華康明體 Std W12"/>
                        <a:cs typeface="華康明體 Std W1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0" i="0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華康明體 Std W12"/>
                          <a:ea typeface="華康明體 Std W12"/>
                          <a:cs typeface="華康明體 Std W12"/>
                        </a:rPr>
                        <a:t>實施前</a:t>
                      </a:r>
                      <a:endParaRPr lang="en-US" sz="2000" b="0" i="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華康明體 Std W12"/>
                        <a:ea typeface="華康明體 Std W12"/>
                        <a:cs typeface="華康明體 Std W1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0" i="0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華康明體 Std W12"/>
                          <a:ea typeface="華康明體 Std W12"/>
                          <a:cs typeface="華康明體 Std W12"/>
                        </a:rPr>
                        <a:t>實施後</a:t>
                      </a:r>
                      <a:endParaRPr lang="en-US" sz="2000" b="0" i="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華康明體 Std W12"/>
                        <a:ea typeface="華康明體 Std W12"/>
                        <a:cs typeface="華康明體 Std W12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zh-TW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4</a:t>
                      </a:r>
                      <a:r>
                        <a:rPr kumimoji="0" lang="en-US" altLang="zh-TW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-1</a:t>
                      </a:r>
                      <a:r>
                        <a:rPr kumimoji="0" lang="zh-TW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我能精準使用「全國法規資料庫」的各項功能</a:t>
                      </a: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2.24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4.31</a:t>
                      </a:r>
                      <a:endParaRPr lang="en-US" sz="1800" b="0" i="0" u="none" dirty="0" smtClean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zh-TW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4</a:t>
                      </a:r>
                      <a:r>
                        <a:rPr kumimoji="0" lang="en-US" altLang="zh-TW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-2</a:t>
                      </a:r>
                      <a:r>
                        <a:rPr kumimoji="0" lang="zh-TW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我能運用「全國法規資料庫」來解決法律問題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2.44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4.27</a:t>
                      </a:r>
                      <a:endParaRPr lang="en-US" sz="1800" b="0" i="0" u="none" dirty="0" smtClean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4-3</a:t>
                      </a:r>
                      <a:r>
                        <a:rPr kumimoji="0" lang="zh-TW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明體 Std W9"/>
                          <a:ea typeface="華康明體 Std W9"/>
                          <a:cs typeface="華康明體 Std W9"/>
                        </a:rPr>
                        <a:t>我曾經有參加過「法規知識王網路闖關競賽」</a:t>
                      </a: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1.56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</a:t>
                      </a:r>
                      <a:endParaRPr lang="en-US" sz="1800" b="0" i="0" u="none" dirty="0" smtClean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5-1</a:t>
                      </a:r>
                      <a:r>
                        <a:rPr lang="zh-TW" alt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我瞭解毒品、管制藥品與迷幻物品三者之差異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3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4.44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5-2</a:t>
                      </a:r>
                      <a:r>
                        <a:rPr lang="zh-TW" alt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我瞭解我國毒品的分級制度與相關的法令規範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2.88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4.58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6-1</a:t>
                      </a:r>
                      <a:r>
                        <a:rPr lang="zh-TW" alt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我了解毒品對生命可能造成的危害與社會問題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4.88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4.86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6-2</a:t>
                      </a:r>
                      <a:r>
                        <a:rPr lang="zh-TW" alt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我認同反毒之概念</a:t>
                      </a:r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,</a:t>
                      </a:r>
                      <a:r>
                        <a:rPr lang="zh-TW" alt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並願意在平常生活中落實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4.88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4.89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6-3</a:t>
                      </a:r>
                      <a:r>
                        <a:rPr lang="zh-TW" alt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面對毒品的誘惑</a:t>
                      </a:r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,</a:t>
                      </a:r>
                      <a:r>
                        <a:rPr lang="zh-TW" altLang="en-US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我具備勇敢說「不」的勇氣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4.68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4.86</a:t>
                      </a:r>
                      <a:endParaRPr lang="en-US" sz="1800" b="0" i="0" u="none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總平均分</a:t>
                      </a:r>
                      <a:endParaRPr lang="zh-TW" altLang="en-US" sz="1800" b="0" i="0" u="none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u="none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2.91</a:t>
                      </a:r>
                      <a:endParaRPr lang="zh-TW" altLang="en-US" sz="1800" b="0" i="0" u="none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800" b="0" i="0" u="none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4</a:t>
                      </a:r>
                      <a:r>
                        <a:rPr lang="en-US" altLang="zh-TW" sz="1800" b="0" i="0" u="none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.52</a:t>
                      </a:r>
                      <a:endParaRPr lang="zh-TW" altLang="en-US" sz="1800" b="0" i="0" u="none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371600" y="3810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>
                <a:latin typeface="華康明體 Std W9"/>
                <a:ea typeface="華康明體 Std W9"/>
                <a:cs typeface="華康明體 Std W9"/>
              </a:rPr>
              <a:t>課前、課後問卷分析</a:t>
            </a:r>
            <a:endParaRPr lang="en-US" altLang="zh-TW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559636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65558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3525909"/>
              </p:ext>
            </p:extLst>
          </p:nvPr>
        </p:nvGraphicFramePr>
        <p:xfrm>
          <a:off x="762000" y="1295400"/>
          <a:ext cx="7391400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/>
                <a:gridCol w="1097280"/>
                <a:gridCol w="1097280"/>
                <a:gridCol w="1097280"/>
                <a:gridCol w="1097280"/>
                <a:gridCol w="1097280"/>
              </a:tblGrid>
              <a:tr h="7239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華康明體 Std W12"/>
                          <a:ea typeface="華康明體 Std W12"/>
                          <a:cs typeface="華康明體 Std W12"/>
                        </a:rPr>
                        <a:t>題號</a:t>
                      </a:r>
                      <a:endParaRPr lang="en-US" sz="2400" b="0" i="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華康明體 Std W12"/>
                        <a:ea typeface="華康明體 Std W12"/>
                        <a:cs typeface="華康明體 Std W1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華康明體 Std W12"/>
                          <a:ea typeface="華康明體 Std W12"/>
                          <a:cs typeface="華康明體 Std W12"/>
                        </a:rPr>
                        <a:t>第一題</a:t>
                      </a:r>
                      <a:endParaRPr lang="en-US" sz="2400" b="0" i="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華康明體 Std W12"/>
                        <a:ea typeface="華康明體 Std W12"/>
                        <a:cs typeface="華康明體 Std W1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華康明體 Std W12"/>
                          <a:ea typeface="華康明體 Std W12"/>
                          <a:cs typeface="華康明體 Std W12"/>
                        </a:rPr>
                        <a:t>第二題</a:t>
                      </a:r>
                      <a:endParaRPr lang="en-US" sz="2400" b="0" i="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華康明體 Std W12"/>
                        <a:ea typeface="華康明體 Std W12"/>
                        <a:cs typeface="華康明體 Std W1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華康明體 Std W12"/>
                          <a:ea typeface="華康明體 Std W12"/>
                          <a:cs typeface="華康明體 Std W12"/>
                        </a:rPr>
                        <a:t>第三題</a:t>
                      </a:r>
                      <a:endParaRPr lang="en-US" sz="2400" b="0" i="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華康明體 Std W12"/>
                        <a:ea typeface="華康明體 Std W12"/>
                        <a:cs typeface="華康明體 Std W1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華康明體 Std W12"/>
                          <a:ea typeface="華康明體 Std W12"/>
                          <a:cs typeface="華康明體 Std W12"/>
                        </a:rPr>
                        <a:t>第四題</a:t>
                      </a:r>
                      <a:endParaRPr lang="en-US" sz="2400" b="0" i="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華康明體 Std W12"/>
                        <a:ea typeface="華康明體 Std W12"/>
                        <a:cs typeface="華康明體 Std W1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華康明體 Std W12"/>
                          <a:ea typeface="華康明體 Std W12"/>
                          <a:cs typeface="華康明體 Std W12"/>
                        </a:rPr>
                        <a:t>第五題</a:t>
                      </a:r>
                      <a:endParaRPr lang="en-US" sz="2400" b="0" i="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華康明體 Std W12"/>
                        <a:ea typeface="華康明體 Std W12"/>
                        <a:cs typeface="華康明體 Std W12"/>
                      </a:endParaRPr>
                    </a:p>
                  </a:txBody>
                  <a:tcPr anchor="ctr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前測正確率</a:t>
                      </a:r>
                      <a:endParaRPr lang="zh-TW" altLang="en-US" sz="2400" b="0" i="0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0" i="0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88%</a:t>
                      </a:r>
                      <a:endParaRPr lang="zh-TW" altLang="en-US" sz="2400" b="0" i="0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0" i="0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48%</a:t>
                      </a:r>
                      <a:endParaRPr lang="zh-TW" altLang="en-US" sz="2400" b="0" i="0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60%</a:t>
                      </a:r>
                      <a:endParaRPr lang="en-US" sz="2400" b="0" i="0" u="none" dirty="0" smtClean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64%</a:t>
                      </a:r>
                      <a:endParaRPr lang="en-US" sz="2400" b="0" i="0" u="none" dirty="0" smtClean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64%</a:t>
                      </a:r>
                      <a:endParaRPr lang="en-US" sz="2400" b="0" i="0" u="none" dirty="0" smtClean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後測正確率</a:t>
                      </a:r>
                      <a:endParaRPr lang="zh-TW" altLang="en-US" sz="2400" b="0" i="0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0" i="0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86%</a:t>
                      </a:r>
                      <a:endParaRPr lang="zh-TW" altLang="en-US" sz="2400" b="0" i="0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0" i="0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65%</a:t>
                      </a:r>
                      <a:endParaRPr lang="zh-TW" altLang="en-US" sz="2400" b="0" i="0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48%</a:t>
                      </a:r>
                      <a:endParaRPr lang="en-US" sz="2400" b="0" i="0" u="none" dirty="0" smtClean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79%</a:t>
                      </a:r>
                      <a:endParaRPr lang="en-US" sz="2400" b="0" i="0" u="none" dirty="0" smtClean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72%</a:t>
                      </a:r>
                      <a:endParaRPr lang="en-US" sz="2400" b="0" i="0" u="none" dirty="0" smtClean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結果</a:t>
                      </a:r>
                      <a:endParaRPr lang="zh-TW" altLang="en-US" sz="2400" b="0" i="0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C90000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退步</a:t>
                      </a:r>
                      <a:endParaRPr lang="zh-TW" altLang="en-US" sz="2400" b="0" i="0" dirty="0">
                        <a:solidFill>
                          <a:srgbClr val="C90000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進步</a:t>
                      </a:r>
                      <a:endParaRPr lang="zh-TW" altLang="en-US" sz="2400" b="0" i="0" dirty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u="none" dirty="0" smtClean="0">
                          <a:solidFill>
                            <a:srgbClr val="C90000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退步</a:t>
                      </a:r>
                      <a:endParaRPr lang="en-US" sz="2400" b="0" i="0" u="none" dirty="0" smtClean="0">
                        <a:solidFill>
                          <a:srgbClr val="C90000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進步</a:t>
                      </a:r>
                      <a:endParaRPr lang="en-US" sz="2400" b="0" i="0" u="none" dirty="0" smtClean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u="none" dirty="0" smtClean="0">
                          <a:latin typeface="華康明體 Std W9"/>
                          <a:ea typeface="華康明體 Std W9"/>
                          <a:cs typeface="華康明體 Std W9"/>
                        </a:rPr>
                        <a:t>進步</a:t>
                      </a:r>
                      <a:endParaRPr lang="en-US" sz="2400" b="0" i="0" u="none" dirty="0" smtClean="0"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文字方塊 1"/>
          <p:cNvSpPr txBox="1"/>
          <p:nvPr/>
        </p:nvSpPr>
        <p:spPr>
          <a:xfrm>
            <a:off x="762000" y="4343400"/>
            <a:ext cx="7467600" cy="1292662"/>
          </a:xfrm>
          <a:prstGeom prst="rect">
            <a:avLst/>
          </a:prstGeom>
          <a:solidFill>
            <a:schemeClr val="bg1">
              <a:alpha val="64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1" lang="zh-TW" altLang="en-US" sz="2600" dirty="0" smtClean="0">
                <a:latin typeface="華康明體 Std W9"/>
                <a:ea typeface="華康明體 Std W9"/>
                <a:cs typeface="華康明體 Std W9"/>
              </a:rPr>
              <a:t>一、施策時間已逾下課時間</a:t>
            </a:r>
            <a:endParaRPr kumimoji="1" lang="en-US" altLang="zh-TW" sz="2600" dirty="0" smtClean="0">
              <a:latin typeface="華康明體 Std W9"/>
              <a:ea typeface="華康明體 Std W9"/>
              <a:cs typeface="華康明體 Std W9"/>
            </a:endParaRPr>
          </a:p>
          <a:p>
            <a:r>
              <a:rPr kumimoji="1" lang="zh-TW" altLang="en-US" sz="2600" dirty="0" smtClean="0">
                <a:latin typeface="華康明體 Std W9"/>
                <a:ea typeface="華康明體 Std W9"/>
                <a:cs typeface="華康明體 Std W9"/>
              </a:rPr>
              <a:t>二、同組同學彼此抄襲答案</a:t>
            </a:r>
            <a:endParaRPr kumimoji="1" lang="en-US" altLang="zh-TW" sz="2600" dirty="0" smtClean="0">
              <a:latin typeface="華康明體 Std W9"/>
              <a:ea typeface="華康明體 Std W9"/>
              <a:cs typeface="華康明體 Std W9"/>
            </a:endParaRPr>
          </a:p>
          <a:p>
            <a:r>
              <a:rPr kumimoji="1" lang="zh-TW" altLang="en-US" sz="2600" dirty="0" smtClean="0">
                <a:latin typeface="華康明體 Std W9"/>
                <a:ea typeface="華康明體 Std W9"/>
                <a:cs typeface="華康明體 Std W9"/>
              </a:rPr>
              <a:t>三、前後測沒有引起動機及給予增強</a:t>
            </a:r>
            <a:endParaRPr kumimoji="1" lang="zh-TW" altLang="en-US" sz="2600" dirty="0">
              <a:latin typeface="華康明體 Std W9"/>
              <a:ea typeface="華康明體 Std W9"/>
              <a:cs typeface="華康明體 Std W9"/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1371600" y="3810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前、後測施策結果</a:t>
            </a:r>
            <a:endParaRPr lang="en-US" altLang="zh-TW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559636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46121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11070000"/>
              </p:ext>
            </p:extLst>
          </p:nvPr>
        </p:nvGraphicFramePr>
        <p:xfrm>
          <a:off x="457200" y="1219200"/>
          <a:ext cx="82296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3"/>
          <p:cNvSpPr txBox="1"/>
          <p:nvPr/>
        </p:nvSpPr>
        <p:spPr>
          <a:xfrm>
            <a:off x="1371600" y="3810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課程修正建議方向</a:t>
            </a:r>
            <a:endParaRPr lang="en-US" altLang="zh-TW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559636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1752600" y="1524000"/>
            <a:ext cx="5656388" cy="4274820"/>
            <a:chOff x="1735012" y="1447800"/>
            <a:chExt cx="5656388" cy="4274820"/>
          </a:xfrm>
        </p:grpSpPr>
        <p:sp>
          <p:nvSpPr>
            <p:cNvPr id="89" name="Cube 88"/>
            <p:cNvSpPr/>
            <p:nvPr/>
          </p:nvSpPr>
          <p:spPr>
            <a:xfrm flipH="1">
              <a:off x="3437605" y="3464889"/>
              <a:ext cx="2240756" cy="998220"/>
            </a:xfrm>
            <a:prstGeom prst="cube">
              <a:avLst>
                <a:gd name="adj" fmla="val 54529"/>
              </a:avLst>
            </a:prstGeom>
            <a:solidFill>
              <a:schemeClr val="accent4">
                <a:lumMod val="75000"/>
              </a:schemeClr>
            </a:solidFill>
            <a:ln w="254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2" name="Cube 91"/>
            <p:cNvSpPr/>
            <p:nvPr/>
          </p:nvSpPr>
          <p:spPr>
            <a:xfrm flipH="1">
              <a:off x="1735012" y="4079728"/>
              <a:ext cx="2240756" cy="998220"/>
            </a:xfrm>
            <a:prstGeom prst="cube">
              <a:avLst>
                <a:gd name="adj" fmla="val 54529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254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1837405" y="2685744"/>
              <a:ext cx="1473200" cy="95410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dirty="0" smtClean="0">
                  <a:latin typeface="華康明體 Std W9"/>
                  <a:ea typeface="華康明體 Std W9"/>
                  <a:cs typeface="華康明體 Std W9"/>
                </a:rPr>
                <a:t>課後延伸學習</a:t>
              </a:r>
              <a:endParaRPr lang="en-US" sz="2800" dirty="0">
                <a:latin typeface="華康明體 Std W9"/>
                <a:ea typeface="華康明體 Std W9"/>
                <a:cs typeface="華康明體 Std W9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3492034" y="1739205"/>
              <a:ext cx="1473200" cy="138499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dirty="0" smtClean="0">
                  <a:latin typeface="華康明體 Std W9"/>
                  <a:ea typeface="華康明體 Std W9"/>
                  <a:cs typeface="華康明體 Std W9"/>
                </a:rPr>
                <a:t>校內跨領域科際整合</a:t>
              </a:r>
              <a:endParaRPr lang="en-US" sz="2800" dirty="0">
                <a:latin typeface="華康明體 Std W9"/>
                <a:ea typeface="華康明體 Std W9"/>
                <a:cs typeface="華康明體 Std W9"/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5181600" y="1447800"/>
              <a:ext cx="1473200" cy="95410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dirty="0" smtClean="0">
                  <a:latin typeface="華康明體 Std W9"/>
                  <a:ea typeface="華康明體 Std W9"/>
                  <a:cs typeface="華康明體 Std W9"/>
                </a:rPr>
                <a:t>校際反毒</a:t>
              </a:r>
              <a:r>
                <a:rPr lang="zh-TW" altLang="en-US" sz="2800" dirty="0">
                  <a:latin typeface="華康明體 Std W9"/>
                  <a:ea typeface="華康明體 Std W9"/>
                  <a:cs typeface="華康明體 Std W9"/>
                </a:rPr>
                <a:t>競賽</a:t>
              </a:r>
              <a:endParaRPr lang="en-US" sz="2800" dirty="0">
                <a:latin typeface="華康明體 Std W9"/>
                <a:ea typeface="華康明體 Std W9"/>
                <a:cs typeface="華康明體 Std W9"/>
              </a:endParaRP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2377211" y="5068669"/>
              <a:ext cx="1473200" cy="64633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en-US" sz="3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4012904" y="4582248"/>
              <a:ext cx="1473200" cy="1015663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en-US" sz="60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5747361" y="4060851"/>
              <a:ext cx="1473200" cy="1477328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0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en-US" sz="90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16" name="Straight Connector 115"/>
            <p:cNvCxnSpPr/>
            <p:nvPr/>
          </p:nvCxnSpPr>
          <p:spPr>
            <a:xfrm>
              <a:off x="1735012" y="5192707"/>
              <a:ext cx="519266" cy="519266"/>
            </a:xfrm>
            <a:prstGeom prst="line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2254278" y="5711973"/>
              <a:ext cx="4967134" cy="10647"/>
            </a:xfrm>
            <a:prstGeom prst="line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>
              <a:off x="5678361" y="4250395"/>
              <a:ext cx="0" cy="1472225"/>
            </a:xfrm>
            <a:prstGeom prst="line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4" name="Straight Connector 1023"/>
            <p:cNvCxnSpPr/>
            <p:nvPr/>
          </p:nvCxnSpPr>
          <p:spPr>
            <a:xfrm>
              <a:off x="3975768" y="4815840"/>
              <a:ext cx="0" cy="906780"/>
            </a:xfrm>
            <a:prstGeom prst="line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Cube 90"/>
            <p:cNvSpPr/>
            <p:nvPr/>
          </p:nvSpPr>
          <p:spPr>
            <a:xfrm flipH="1">
              <a:off x="5150644" y="2819400"/>
              <a:ext cx="2240756" cy="998220"/>
            </a:xfrm>
            <a:prstGeom prst="cube">
              <a:avLst>
                <a:gd name="adj" fmla="val 54529"/>
              </a:avLst>
            </a:prstGeom>
            <a:solidFill>
              <a:schemeClr val="accent1"/>
            </a:solidFill>
            <a:ln w="254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36" name="Straight Connector 135"/>
            <p:cNvCxnSpPr/>
            <p:nvPr/>
          </p:nvCxnSpPr>
          <p:spPr>
            <a:xfrm>
              <a:off x="2276508" y="4815840"/>
              <a:ext cx="0" cy="906780"/>
            </a:xfrm>
            <a:prstGeom prst="line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>
              <a:off x="1735488" y="4292215"/>
              <a:ext cx="0" cy="906780"/>
            </a:xfrm>
            <a:prstGeom prst="line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3"/>
          <p:cNvSpPr txBox="1"/>
          <p:nvPr/>
        </p:nvSpPr>
        <p:spPr>
          <a:xfrm>
            <a:off x="1371600" y="381000"/>
            <a:ext cx="64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華康明體 Std W9"/>
                <a:ea typeface="華康明體 Std W9"/>
                <a:cs typeface="華康明體 Std W9"/>
              </a:rPr>
              <a:t>未來推廣方向</a:t>
            </a:r>
            <a:endParaRPr lang="en-US" altLang="zh-TW" sz="4000" dirty="0">
              <a:latin typeface="華康明體 Std W9"/>
              <a:ea typeface="華康明體 Std W9"/>
              <a:cs typeface="華康明體 Std W9"/>
            </a:endParaRPr>
          </a:p>
        </p:txBody>
      </p:sp>
      <p:graphicFrame>
        <p:nvGraphicFramePr>
          <p:cNvPr id="20" name="表格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154651"/>
              </p:ext>
            </p:extLst>
          </p:nvPr>
        </p:nvGraphicFramePr>
        <p:xfrm>
          <a:off x="0" y="6324600"/>
          <a:ext cx="9144000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設計理念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班級經營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教學方法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262626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課後省思</a:t>
                      </a:r>
                      <a:endParaRPr lang="zh-TW" altLang="en-US" sz="2400" b="0" i="0" dirty="0">
                        <a:solidFill>
                          <a:srgbClr val="262626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i="0" dirty="0" smtClean="0">
                          <a:solidFill>
                            <a:srgbClr val="FFFFFF"/>
                          </a:solidFill>
                          <a:latin typeface="華康明體 Std W9"/>
                          <a:ea typeface="華康明體 Std W9"/>
                          <a:cs typeface="華康明體 Std W9"/>
                        </a:rPr>
                        <a:t>未來推廣</a:t>
                      </a:r>
                      <a:endParaRPr lang="zh-TW" altLang="en-US" sz="2400" b="0" i="0" dirty="0">
                        <a:solidFill>
                          <a:srgbClr val="FFFFFF"/>
                        </a:solidFill>
                        <a:latin typeface="華康明體 Std W9"/>
                        <a:ea typeface="華康明體 Std W9"/>
                        <a:cs typeface="華康明體 Std W9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5C14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7600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81000" y="2057400"/>
            <a:ext cx="4114800" cy="15541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華康明體 Std W12"/>
                <a:ea typeface="華康明體 Std W12"/>
                <a:cs typeface="華康明體 Std W12"/>
              </a:rPr>
              <a:t>謝謝您的聆聽</a:t>
            </a:r>
            <a:endParaRPr kumimoji="0" lang="en-US" altLang="zh-TW" sz="480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華康明體 Std W12"/>
              <a:ea typeface="華康明體 Std W12"/>
              <a:cs typeface="華康明體 Std W12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華康明體 Std W12"/>
                <a:ea typeface="華康明體 Std W12"/>
                <a:cs typeface="華康明體 Std W12"/>
              </a:rPr>
              <a:t>歡迎評審詢答</a:t>
            </a:r>
            <a:endParaRPr kumimoji="0" lang="en-US" sz="480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華康明體 Std W12"/>
              <a:ea typeface="華康明體 Std W12"/>
              <a:cs typeface="華康明體 Std W12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495800" y="990600"/>
            <a:ext cx="3124200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0" b="1" dirty="0" smtClean="0">
                <a:solidFill>
                  <a:schemeClr val="accent3"/>
                </a:solidFill>
                <a:latin typeface="Century Gothic" pitchFamily="34" charset="0"/>
                <a:ea typeface="+mj-ea"/>
                <a:cs typeface="Arial" pitchFamily="34" charset="0"/>
              </a:rPr>
              <a:t>?</a:t>
            </a:r>
            <a:endParaRPr kumimoji="0" lang="en-US" sz="400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Century Gothic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781800" y="3236912"/>
            <a:ext cx="1676400" cy="22494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0" b="1" dirty="0" smtClean="0">
                <a:solidFill>
                  <a:schemeClr val="accent3"/>
                </a:solidFill>
                <a:latin typeface="Century Gothic" pitchFamily="34" charset="0"/>
                <a:ea typeface="+mj-ea"/>
                <a:cs typeface="Arial" pitchFamily="34" charset="0"/>
              </a:rPr>
              <a:t>?</a:t>
            </a:r>
            <a:endParaRPr kumimoji="0" lang="en-US" sz="200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Century Gothic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267200" y="3581400"/>
            <a:ext cx="838200" cy="1295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0" b="1" dirty="0" smtClean="0">
                <a:solidFill>
                  <a:schemeClr val="accent3"/>
                </a:solidFill>
                <a:latin typeface="Century Gothic" pitchFamily="34" charset="0"/>
                <a:ea typeface="+mj-ea"/>
                <a:cs typeface="Arial" pitchFamily="34" charset="0"/>
              </a:rPr>
              <a:t>?</a:t>
            </a:r>
            <a:endParaRPr kumimoji="0" lang="en-US" sz="100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Century Gothic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Custom 10">
      <a:dk1>
        <a:srgbClr val="262626"/>
      </a:dk1>
      <a:lt1>
        <a:srgbClr val="FFFFFF"/>
      </a:lt1>
      <a:dk2>
        <a:srgbClr val="1F497D"/>
      </a:dk2>
      <a:lt2>
        <a:srgbClr val="EEECE1"/>
      </a:lt2>
      <a:accent1>
        <a:srgbClr val="925C14"/>
      </a:accent1>
      <a:accent2>
        <a:srgbClr val="3C5168"/>
      </a:accent2>
      <a:accent3>
        <a:srgbClr val="9A855D"/>
      </a:accent3>
      <a:accent4>
        <a:srgbClr val="FFD757"/>
      </a:accent4>
      <a:accent5>
        <a:srgbClr val="925C14"/>
      </a:accent5>
      <a:accent6>
        <a:srgbClr val="FFD757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_Office Theme">
  <a:themeElements>
    <a:clrScheme name="Custom 10">
      <a:dk1>
        <a:srgbClr val="262626"/>
      </a:dk1>
      <a:lt1>
        <a:srgbClr val="FFFFFF"/>
      </a:lt1>
      <a:dk2>
        <a:srgbClr val="1F497D"/>
      </a:dk2>
      <a:lt2>
        <a:srgbClr val="EEECE1"/>
      </a:lt2>
      <a:accent1>
        <a:srgbClr val="925C14"/>
      </a:accent1>
      <a:accent2>
        <a:srgbClr val="3C5168"/>
      </a:accent2>
      <a:accent3>
        <a:srgbClr val="9A855D"/>
      </a:accent3>
      <a:accent4>
        <a:srgbClr val="FFD757"/>
      </a:accent4>
      <a:accent5>
        <a:srgbClr val="925C14"/>
      </a:accent5>
      <a:accent6>
        <a:srgbClr val="FFD757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3352</TotalTime>
  <Words>629</Words>
  <Application>Microsoft Macintosh PowerPoint</Application>
  <PresentationFormat>如螢幕大小 (4:3)</PresentationFormat>
  <Paragraphs>271</Paragraphs>
  <Slides>20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20</vt:i4>
      </vt:variant>
    </vt:vector>
  </HeadingPairs>
  <TitlesOfParts>
    <vt:vector size="22" baseType="lpstr">
      <vt:lpstr>1_Office Theme</vt:lpstr>
      <vt:lpstr>8_Office Theme</vt:lpstr>
      <vt:lpstr>毒不天下 以讀攻毒</vt:lpstr>
      <vt:lpstr>報告大綱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DannyLu DannyLu</cp:lastModifiedBy>
  <cp:revision>308</cp:revision>
  <dcterms:created xsi:type="dcterms:W3CDTF">2012-04-26T17:06:14Z</dcterms:created>
  <dcterms:modified xsi:type="dcterms:W3CDTF">2015-10-29T06:17:12Z</dcterms:modified>
</cp:coreProperties>
</file>