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75" r:id="rId3"/>
    <p:sldId id="276" r:id="rId4"/>
    <p:sldId id="283" r:id="rId5"/>
    <p:sldId id="280" r:id="rId6"/>
    <p:sldId id="281" r:id="rId7"/>
    <p:sldId id="282" r:id="rId8"/>
    <p:sldId id="286" r:id="rId9"/>
    <p:sldId id="284" r:id="rId10"/>
    <p:sldId id="287" r:id="rId11"/>
    <p:sldId id="288" r:id="rId12"/>
    <p:sldId id="289" r:id="rId13"/>
    <p:sldId id="291" r:id="rId14"/>
    <p:sldId id="292" r:id="rId15"/>
    <p:sldId id="294" r:id="rId16"/>
  </p:sldIdLst>
  <p:sldSz cx="9144000" cy="6858000" type="screen4x3"/>
  <p:notesSz cx="6807200" cy="99393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FF9999"/>
    <a:srgbClr val="00CC00"/>
    <a:srgbClr val="9999FF"/>
    <a:srgbClr val="FF5050"/>
    <a:srgbClr val="20301E"/>
    <a:srgbClr val="C0C0C0"/>
    <a:srgbClr val="DDDDDD"/>
    <a:srgbClr val="7EAA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62" d="100"/>
          <a:sy n="62" d="100"/>
        </p:scale>
        <p:origin x="-1328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106年各機關（構）通報藥物濫用之常見取得場所統計</c:v>
                </c:pt>
              </c:strCache>
            </c:strRef>
          </c:tx>
          <c:spPr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FF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92D050"/>
              </a:solidFill>
              <a:ln>
                <a:solidFill>
                  <a:srgbClr val="92D05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FFFF00"/>
              </a:solidFill>
              <a:ln>
                <a:solidFill>
                  <a:srgbClr val="FFFF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rgbClr val="00B0F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c:spPr>
          </c:dPt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工作表1!$A$2:$A$5</c:f>
              <c:strCache>
                <c:ptCount val="4"/>
                <c:pt idx="0">
                  <c:v>室內娛樂及住宿場所</c:v>
                </c:pt>
                <c:pt idx="1">
                  <c:v>朋友住處</c:v>
                </c:pt>
                <c:pt idx="2">
                  <c:v>路邊</c:v>
                </c:pt>
                <c:pt idx="3">
                  <c:v>其他（如車上）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27.2</c:v>
                </c:pt>
                <c:pt idx="1">
                  <c:v>28.5</c:v>
                </c:pt>
                <c:pt idx="2">
                  <c:v>18.399999999999999</c:v>
                </c:pt>
                <c:pt idx="3">
                  <c:v>25.9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>
              <a:latin typeface="微軟正黑體" panose="020B0604030504040204" pitchFamily="34" charset="-120"/>
              <a:ea typeface="微軟正黑體" panose="020B0604030504040204" pitchFamily="34" charset="-120"/>
            </a:defRPr>
          </a:pPr>
          <a:endParaRPr lang="zh-TW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hart>
    <c:autoTitleDeleted val="0"/>
    <c:view3D>
      <c:rotX val="30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box"/>
        <c:axId val="29960832"/>
        <c:axId val="29983104"/>
        <c:axId val="0"/>
      </c:bar3DChart>
      <c:catAx>
        <c:axId val="29960832"/>
        <c:scaling>
          <c:orientation val="minMax"/>
        </c:scaling>
        <c:delete val="0"/>
        <c:axPos val="b"/>
        <c:majorTickMark val="out"/>
        <c:minorTickMark val="none"/>
        <c:tickLblPos val="nextTo"/>
        <c:crossAx val="29983104"/>
        <c:crosses val="autoZero"/>
        <c:auto val="1"/>
        <c:lblAlgn val="ctr"/>
        <c:lblOffset val="100"/>
        <c:noMultiLvlLbl val="0"/>
      </c:catAx>
      <c:valAx>
        <c:axId val="29983104"/>
        <c:scaling>
          <c:orientation val="minMax"/>
        </c:scaling>
        <c:delete val="0"/>
        <c:axPos val="l"/>
        <c:majorGridlines/>
        <c:majorTickMark val="out"/>
        <c:minorTickMark val="none"/>
        <c:tickLblPos val="nextTo"/>
        <c:crossAx val="2996083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全部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cat>
            <c:strRef>
              <c:f>工作表1!$A$2:$A$4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</c:v>
                </c:pt>
              </c:strCache>
            </c:strRef>
          </c:cat>
          <c:val>
            <c:numRef>
              <c:f>工作表1!$B$2:$B$4</c:f>
              <c:numCache>
                <c:formatCode>General</c:formatCode>
                <c:ptCount val="3"/>
                <c:pt idx="0">
                  <c:v>87</c:v>
                </c:pt>
                <c:pt idx="1">
                  <c:v>66</c:v>
                </c:pt>
                <c:pt idx="2">
                  <c:v>100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特定營業場所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cat>
            <c:strRef>
              <c:f>工作表1!$A$2:$A$4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</c:v>
                </c:pt>
              </c:strCache>
            </c:strRef>
          </c:cat>
          <c:val>
            <c:numRef>
              <c:f>工作表1!$C$2:$C$4</c:f>
              <c:numCache>
                <c:formatCode>General</c:formatCode>
                <c:ptCount val="3"/>
                <c:pt idx="0">
                  <c:v>23</c:v>
                </c:pt>
                <c:pt idx="1">
                  <c:v>22</c:v>
                </c:pt>
                <c:pt idx="2">
                  <c:v>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0324224"/>
        <c:axId val="30325760"/>
        <c:axId val="0"/>
      </c:bar3DChart>
      <c:catAx>
        <c:axId val="30324224"/>
        <c:scaling>
          <c:orientation val="minMax"/>
        </c:scaling>
        <c:delete val="0"/>
        <c:axPos val="b"/>
        <c:majorTickMark val="none"/>
        <c:minorTickMark val="none"/>
        <c:tickLblPos val="nextTo"/>
        <c:crossAx val="30325760"/>
        <c:crosses val="autoZero"/>
        <c:auto val="1"/>
        <c:lblAlgn val="ctr"/>
        <c:lblOffset val="100"/>
        <c:noMultiLvlLbl val="0"/>
      </c:catAx>
      <c:valAx>
        <c:axId val="3032576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30324224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</c:dTable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6DB5B4-919A-4903-A4B1-F87E9AA13553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CBA967D-0817-4795-8CB8-A40AD12FEE09}">
      <dgm:prSet phldrT="[文字]"/>
      <dgm:spPr>
        <a:solidFill>
          <a:srgbClr val="0070C0"/>
        </a:solidFill>
      </dgm:spPr>
      <dgm:t>
        <a:bodyPr/>
        <a:lstStyle/>
        <a:p>
          <a:r>
            <a:rPr lang="zh-TW" altLang="en-US" dirty="0" smtClean="0"/>
            <a:t>母法制定</a:t>
          </a:r>
          <a:endParaRPr lang="zh-TW" altLang="en-US" dirty="0"/>
        </a:p>
      </dgm:t>
    </dgm:pt>
    <dgm:pt modelId="{DCDF76B9-8522-4405-BBF3-90BB33E53798}" type="parTrans" cxnId="{024DC551-37DC-42F6-B713-67140ABCDCAF}">
      <dgm:prSet/>
      <dgm:spPr/>
      <dgm:t>
        <a:bodyPr/>
        <a:lstStyle/>
        <a:p>
          <a:endParaRPr lang="zh-TW" altLang="en-US"/>
        </a:p>
      </dgm:t>
    </dgm:pt>
    <dgm:pt modelId="{EB853FCB-9B1E-4D5F-A9A6-2EC67B94F994}" type="sibTrans" cxnId="{024DC551-37DC-42F6-B713-67140ABCDCAF}">
      <dgm:prSet/>
      <dgm:spPr/>
      <dgm:t>
        <a:bodyPr/>
        <a:lstStyle/>
        <a:p>
          <a:endParaRPr lang="zh-TW" altLang="en-US"/>
        </a:p>
      </dgm:t>
    </dgm:pt>
    <dgm:pt modelId="{F92403F9-CF9B-4F45-9898-8AF2AE27B15B}">
      <dgm:prSet phldrT="[文字]"/>
      <dgm:spPr/>
      <dgm:t>
        <a:bodyPr/>
        <a:lstStyle/>
        <a:p>
          <a:r>
            <a:rPr lang="en-US" altLang="zh-TW" dirty="0" smtClean="0"/>
            <a:t>106</a:t>
          </a:r>
          <a:r>
            <a:rPr lang="zh-TW" altLang="en-US" dirty="0" smtClean="0"/>
            <a:t>年</a:t>
          </a:r>
          <a:r>
            <a:rPr lang="en-US" altLang="zh-TW" dirty="0" smtClean="0"/>
            <a:t>5</a:t>
          </a:r>
          <a:r>
            <a:rPr lang="zh-TW" altLang="en-US" dirty="0" smtClean="0"/>
            <a:t>月</a:t>
          </a:r>
          <a:r>
            <a:rPr lang="en-US" altLang="zh-TW" dirty="0" smtClean="0"/>
            <a:t>26</a:t>
          </a:r>
          <a:r>
            <a:rPr lang="zh-TW" altLang="en-US" dirty="0" smtClean="0"/>
            <a:t>日立法院增訂毒品危害防制條例第</a:t>
          </a:r>
          <a:r>
            <a:rPr lang="en-US" altLang="zh-TW" dirty="0" smtClean="0"/>
            <a:t>31</a:t>
          </a:r>
          <a:r>
            <a:rPr lang="zh-TW" altLang="en-US" dirty="0" smtClean="0"/>
            <a:t>條之</a:t>
          </a:r>
          <a:r>
            <a:rPr lang="en-US" altLang="zh-TW" dirty="0" smtClean="0"/>
            <a:t>1</a:t>
          </a:r>
          <a:endParaRPr lang="zh-TW" altLang="en-US" dirty="0"/>
        </a:p>
      </dgm:t>
    </dgm:pt>
    <dgm:pt modelId="{721C3F32-5C6F-41D5-B99A-8777218E61C8}" type="parTrans" cxnId="{BB81AC2F-B529-486D-A7BD-6353654AF852}">
      <dgm:prSet/>
      <dgm:spPr/>
      <dgm:t>
        <a:bodyPr/>
        <a:lstStyle/>
        <a:p>
          <a:endParaRPr lang="zh-TW" altLang="en-US"/>
        </a:p>
      </dgm:t>
    </dgm:pt>
    <dgm:pt modelId="{688141DD-AC6A-46D6-BD4F-BEB35D5E8EF9}" type="sibTrans" cxnId="{BB81AC2F-B529-486D-A7BD-6353654AF852}">
      <dgm:prSet/>
      <dgm:spPr/>
      <dgm:t>
        <a:bodyPr/>
        <a:lstStyle/>
        <a:p>
          <a:endParaRPr lang="zh-TW" altLang="en-US"/>
        </a:p>
      </dgm:t>
    </dgm:pt>
    <dgm:pt modelId="{07E72D96-C6CC-40CB-A854-552E01C78CF4}">
      <dgm:prSet phldrT="[文字]"/>
      <dgm:spPr/>
      <dgm:t>
        <a:bodyPr/>
        <a:lstStyle/>
        <a:p>
          <a:r>
            <a:rPr lang="en-US" altLang="zh-TW" dirty="0" smtClean="0"/>
            <a:t>106</a:t>
          </a:r>
          <a:r>
            <a:rPr lang="zh-TW" altLang="en-US" dirty="0" smtClean="0"/>
            <a:t>年</a:t>
          </a:r>
          <a:r>
            <a:rPr lang="en-US" altLang="zh-TW" dirty="0" smtClean="0"/>
            <a:t>6</a:t>
          </a:r>
          <a:r>
            <a:rPr lang="zh-TW" altLang="en-US" dirty="0" smtClean="0"/>
            <a:t>月</a:t>
          </a:r>
          <a:r>
            <a:rPr lang="en-US" altLang="zh-TW" dirty="0" smtClean="0"/>
            <a:t>14</a:t>
          </a:r>
          <a:r>
            <a:rPr lang="zh-TW" altLang="en-US" dirty="0" smtClean="0"/>
            <a:t>日總統公布施行</a:t>
          </a:r>
          <a:endParaRPr lang="zh-TW" altLang="en-US" dirty="0"/>
        </a:p>
      </dgm:t>
    </dgm:pt>
    <dgm:pt modelId="{541DD876-A8B8-4431-86C8-3663B548F56E}" type="parTrans" cxnId="{5AA0DE58-6904-4B52-ABEF-7BD8FEF36A7D}">
      <dgm:prSet/>
      <dgm:spPr/>
      <dgm:t>
        <a:bodyPr/>
        <a:lstStyle/>
        <a:p>
          <a:endParaRPr lang="zh-TW" altLang="en-US"/>
        </a:p>
      </dgm:t>
    </dgm:pt>
    <dgm:pt modelId="{C7394CC1-EDE5-458B-98EE-09C7615B3D92}" type="sibTrans" cxnId="{5AA0DE58-6904-4B52-ABEF-7BD8FEF36A7D}">
      <dgm:prSet/>
      <dgm:spPr/>
      <dgm:t>
        <a:bodyPr/>
        <a:lstStyle/>
        <a:p>
          <a:endParaRPr lang="zh-TW" altLang="en-US"/>
        </a:p>
      </dgm:t>
    </dgm:pt>
    <dgm:pt modelId="{673FF0A0-2025-49A7-A730-84D209C3C527}">
      <dgm:prSet phldrT="[文字]"/>
      <dgm:spPr>
        <a:solidFill>
          <a:srgbClr val="C00000"/>
        </a:solidFill>
      </dgm:spPr>
      <dgm:t>
        <a:bodyPr/>
        <a:lstStyle/>
        <a:p>
          <a:r>
            <a:rPr lang="zh-TW" altLang="en-US" dirty="0" smtClean="0"/>
            <a:t>子法制定</a:t>
          </a:r>
          <a:endParaRPr lang="zh-TW" altLang="en-US" dirty="0"/>
        </a:p>
      </dgm:t>
    </dgm:pt>
    <dgm:pt modelId="{C32A68D4-A282-4C78-8EDD-ED2555560208}" type="parTrans" cxnId="{7F819338-41E3-4415-9ECB-543C455549D0}">
      <dgm:prSet/>
      <dgm:spPr/>
      <dgm:t>
        <a:bodyPr/>
        <a:lstStyle/>
        <a:p>
          <a:endParaRPr lang="zh-TW" altLang="en-US"/>
        </a:p>
      </dgm:t>
    </dgm:pt>
    <dgm:pt modelId="{72FF393D-2486-4186-A893-61C330BDC1BA}" type="sibTrans" cxnId="{7F819338-41E3-4415-9ECB-543C455549D0}">
      <dgm:prSet/>
      <dgm:spPr/>
      <dgm:t>
        <a:bodyPr/>
        <a:lstStyle/>
        <a:p>
          <a:endParaRPr lang="zh-TW" altLang="en-US"/>
        </a:p>
      </dgm:t>
    </dgm:pt>
    <dgm:pt modelId="{CC77B5BB-8254-4BE6-BA9A-E8F44A3F423C}">
      <dgm:prSet phldrT="[文字]"/>
      <dgm:spPr/>
      <dgm:t>
        <a:bodyPr/>
        <a:lstStyle/>
        <a:p>
          <a:r>
            <a:rPr lang="en-US" altLang="zh-TW" dirty="0" smtClean="0"/>
            <a:t>8</a:t>
          </a:r>
          <a:r>
            <a:rPr lang="zh-TW" altLang="en-US" dirty="0" smtClean="0"/>
            <a:t>次研商會議、函詢各縣市政府</a:t>
          </a:r>
          <a:endParaRPr lang="zh-TW" altLang="en-US" dirty="0"/>
        </a:p>
      </dgm:t>
    </dgm:pt>
    <dgm:pt modelId="{B1EA1606-5980-442D-AEF4-CF780A27A2AA}" type="parTrans" cxnId="{449BB5EC-DD56-4E7E-9C8D-8300F99CBACD}">
      <dgm:prSet/>
      <dgm:spPr/>
      <dgm:t>
        <a:bodyPr/>
        <a:lstStyle/>
        <a:p>
          <a:endParaRPr lang="zh-TW" altLang="en-US"/>
        </a:p>
      </dgm:t>
    </dgm:pt>
    <dgm:pt modelId="{53CDF898-4B9A-4456-84C5-E1493CB65178}" type="sibTrans" cxnId="{449BB5EC-DD56-4E7E-9C8D-8300F99CBACD}">
      <dgm:prSet/>
      <dgm:spPr/>
      <dgm:t>
        <a:bodyPr/>
        <a:lstStyle/>
        <a:p>
          <a:endParaRPr lang="zh-TW" altLang="en-US"/>
        </a:p>
      </dgm:t>
    </dgm:pt>
    <dgm:pt modelId="{92CE3E96-DD42-4106-8EF5-3BC95F074C0C}">
      <dgm:prSet phldrT="[文字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zh-TW" altLang="en-US" dirty="0" smtClean="0"/>
            <a:t>準備階段</a:t>
          </a:r>
          <a:endParaRPr lang="zh-TW" altLang="en-US" dirty="0"/>
        </a:p>
      </dgm:t>
    </dgm:pt>
    <dgm:pt modelId="{F91B7562-86C2-431C-AC7D-E079405A82B2}" type="parTrans" cxnId="{4AB31A66-DB4D-4423-ADA1-AD5F010A7C40}">
      <dgm:prSet/>
      <dgm:spPr/>
      <dgm:t>
        <a:bodyPr/>
        <a:lstStyle/>
        <a:p>
          <a:endParaRPr lang="zh-TW" altLang="en-US"/>
        </a:p>
      </dgm:t>
    </dgm:pt>
    <dgm:pt modelId="{1433B0A0-559E-4B58-807D-BB6016D680AD}" type="sibTrans" cxnId="{4AB31A66-DB4D-4423-ADA1-AD5F010A7C40}">
      <dgm:prSet/>
      <dgm:spPr/>
      <dgm:t>
        <a:bodyPr/>
        <a:lstStyle/>
        <a:p>
          <a:endParaRPr lang="zh-TW" altLang="en-US"/>
        </a:p>
      </dgm:t>
    </dgm:pt>
    <dgm:pt modelId="{E7E5EA1A-804A-4887-921B-7A66F253BEE4}">
      <dgm:prSet phldrT="[文字]"/>
      <dgm:spPr/>
      <dgm:t>
        <a:bodyPr/>
        <a:lstStyle/>
        <a:p>
          <a:r>
            <a:rPr lang="en-US" altLang="zh-TW" dirty="0" smtClean="0"/>
            <a:t>107</a:t>
          </a:r>
          <a:r>
            <a:rPr lang="zh-TW" altLang="en-US" dirty="0" smtClean="0"/>
            <a:t>年</a:t>
          </a:r>
          <a:r>
            <a:rPr lang="en-US" altLang="zh-TW" dirty="0" smtClean="0"/>
            <a:t>6</a:t>
          </a:r>
          <a:r>
            <a:rPr lang="zh-TW" altLang="en-US" dirty="0" smtClean="0"/>
            <a:t>月</a:t>
          </a:r>
          <a:r>
            <a:rPr lang="en-US" altLang="zh-TW" dirty="0" smtClean="0"/>
            <a:t>12</a:t>
          </a:r>
          <a:r>
            <a:rPr lang="zh-TW" altLang="en-US" dirty="0" smtClean="0"/>
            <a:t>日</a:t>
          </a:r>
          <a:r>
            <a:rPr lang="en-US" altLang="zh-TW" dirty="0" smtClean="0"/>
            <a:t>~12</a:t>
          </a:r>
          <a:r>
            <a:rPr lang="zh-TW" altLang="en-US" dirty="0" smtClean="0"/>
            <a:t>月</a:t>
          </a:r>
          <a:r>
            <a:rPr lang="en-US" altLang="zh-TW" dirty="0" smtClean="0"/>
            <a:t>11</a:t>
          </a:r>
          <a:r>
            <a:rPr lang="zh-TW" altLang="en-US" dirty="0" smtClean="0"/>
            <a:t>日，共</a:t>
          </a:r>
          <a:r>
            <a:rPr lang="en-US" altLang="zh-TW" dirty="0" smtClean="0"/>
            <a:t>6</a:t>
          </a:r>
          <a:r>
            <a:rPr lang="zh-TW" altLang="en-US" dirty="0" smtClean="0"/>
            <a:t>個月</a:t>
          </a:r>
          <a:endParaRPr lang="zh-TW" altLang="en-US" dirty="0"/>
        </a:p>
      </dgm:t>
    </dgm:pt>
    <dgm:pt modelId="{363896D2-99EC-420A-89B7-09A6B9D962EB}" type="parTrans" cxnId="{EB0FAC98-DE33-4E15-930F-4B5DC6AB3C91}">
      <dgm:prSet/>
      <dgm:spPr/>
      <dgm:t>
        <a:bodyPr/>
        <a:lstStyle/>
        <a:p>
          <a:endParaRPr lang="zh-TW" altLang="en-US"/>
        </a:p>
      </dgm:t>
    </dgm:pt>
    <dgm:pt modelId="{E5467E61-3E7E-4F33-830D-0D14215D614B}" type="sibTrans" cxnId="{EB0FAC98-DE33-4E15-930F-4B5DC6AB3C91}">
      <dgm:prSet/>
      <dgm:spPr/>
      <dgm:t>
        <a:bodyPr/>
        <a:lstStyle/>
        <a:p>
          <a:endParaRPr lang="zh-TW" altLang="en-US"/>
        </a:p>
      </dgm:t>
    </dgm:pt>
    <dgm:pt modelId="{4BE7ABC9-F55C-473D-9041-F8B1A8F6FAA8}">
      <dgm:prSet phldrT="[文字]"/>
      <dgm:spPr/>
      <dgm:t>
        <a:bodyPr/>
        <a:lstStyle/>
        <a:p>
          <a:r>
            <a:rPr lang="zh-TW" altLang="en-US" dirty="0" smtClean="0"/>
            <a:t>準備會議及研習、預備教案及毒品防制資訊、盤點名單及通知</a:t>
          </a:r>
          <a:endParaRPr lang="zh-TW" altLang="en-US" dirty="0"/>
        </a:p>
      </dgm:t>
    </dgm:pt>
    <dgm:pt modelId="{7DBA2453-E2C5-4213-99BF-005C78D6BBD1}" type="parTrans" cxnId="{D77D307A-6418-400A-AE84-7C92FB2A0ABF}">
      <dgm:prSet/>
      <dgm:spPr/>
      <dgm:t>
        <a:bodyPr/>
        <a:lstStyle/>
        <a:p>
          <a:endParaRPr lang="zh-TW" altLang="en-US"/>
        </a:p>
      </dgm:t>
    </dgm:pt>
    <dgm:pt modelId="{EDF604AC-7D1C-40A1-B71B-2EAC29EB42DC}" type="sibTrans" cxnId="{D77D307A-6418-400A-AE84-7C92FB2A0ABF}">
      <dgm:prSet/>
      <dgm:spPr/>
      <dgm:t>
        <a:bodyPr/>
        <a:lstStyle/>
        <a:p>
          <a:endParaRPr lang="zh-TW" altLang="en-US"/>
        </a:p>
      </dgm:t>
    </dgm:pt>
    <dgm:pt modelId="{2C130C3E-E602-49CA-86BE-A957AF095F9D}">
      <dgm:prSet phldrT="[文字]"/>
      <dgm:spPr>
        <a:solidFill>
          <a:srgbClr val="7030A0"/>
        </a:solidFill>
      </dgm:spPr>
      <dgm:t>
        <a:bodyPr/>
        <a:lstStyle/>
        <a:p>
          <a:r>
            <a:rPr lang="zh-TW" altLang="en-US" dirty="0" smtClean="0"/>
            <a:t>實施階段</a:t>
          </a:r>
          <a:endParaRPr lang="zh-TW" altLang="en-US" dirty="0"/>
        </a:p>
      </dgm:t>
    </dgm:pt>
    <dgm:pt modelId="{31D2EAD1-ED57-4E9F-801A-9878FFA82AE3}" type="parTrans" cxnId="{B1527BE1-4D2F-4EA3-9CCC-3E706E7D12E9}">
      <dgm:prSet/>
      <dgm:spPr/>
      <dgm:t>
        <a:bodyPr/>
        <a:lstStyle/>
        <a:p>
          <a:endParaRPr lang="zh-TW" altLang="en-US"/>
        </a:p>
      </dgm:t>
    </dgm:pt>
    <dgm:pt modelId="{571B8CCE-3E9B-4A2E-A967-73F3C12A7E7A}" type="sibTrans" cxnId="{B1527BE1-4D2F-4EA3-9CCC-3E706E7D12E9}">
      <dgm:prSet/>
      <dgm:spPr/>
      <dgm:t>
        <a:bodyPr/>
        <a:lstStyle/>
        <a:p>
          <a:endParaRPr lang="zh-TW" altLang="en-US"/>
        </a:p>
      </dgm:t>
    </dgm:pt>
    <dgm:pt modelId="{BC14E884-6EB1-4722-ACD4-EECA3C783826}">
      <dgm:prSet phldrT="[文字]"/>
      <dgm:spPr/>
      <dgm:t>
        <a:bodyPr/>
        <a:lstStyle/>
        <a:p>
          <a:r>
            <a:rPr lang="en-US" altLang="zh-TW" dirty="0" smtClean="0"/>
            <a:t>107</a:t>
          </a:r>
          <a:r>
            <a:rPr lang="zh-TW" altLang="en-US" dirty="0" smtClean="0"/>
            <a:t>年</a:t>
          </a:r>
          <a:r>
            <a:rPr lang="en-US" altLang="zh-TW" dirty="0" smtClean="0"/>
            <a:t>6</a:t>
          </a:r>
          <a:r>
            <a:rPr lang="zh-TW" altLang="en-US" dirty="0" smtClean="0"/>
            <a:t>月</a:t>
          </a:r>
          <a:r>
            <a:rPr lang="en-US" altLang="zh-TW" dirty="0" smtClean="0"/>
            <a:t>12</a:t>
          </a:r>
          <a:r>
            <a:rPr lang="zh-TW" altLang="en-US" dirty="0" smtClean="0"/>
            <a:t>日發布「特定營業場所執行毒品防制措施辦法」</a:t>
          </a:r>
          <a:endParaRPr lang="zh-TW" altLang="en-US" dirty="0"/>
        </a:p>
      </dgm:t>
    </dgm:pt>
    <dgm:pt modelId="{1A9E2056-BD6E-4238-A2FA-0A0B34FF29D7}" type="parTrans" cxnId="{63905804-9821-423B-A9C5-13FB728F6FFC}">
      <dgm:prSet/>
      <dgm:spPr/>
      <dgm:t>
        <a:bodyPr/>
        <a:lstStyle/>
        <a:p>
          <a:endParaRPr lang="zh-TW" altLang="en-US"/>
        </a:p>
      </dgm:t>
    </dgm:pt>
    <dgm:pt modelId="{0D23A909-E36A-49BA-9B95-D0E08341AD6B}" type="sibTrans" cxnId="{63905804-9821-423B-A9C5-13FB728F6FFC}">
      <dgm:prSet/>
      <dgm:spPr/>
      <dgm:t>
        <a:bodyPr/>
        <a:lstStyle/>
        <a:p>
          <a:endParaRPr lang="zh-TW" altLang="en-US"/>
        </a:p>
      </dgm:t>
    </dgm:pt>
    <dgm:pt modelId="{63A48EEB-774B-4F55-8045-88DAE0DF9055}">
      <dgm:prSet phldrT="[文字]"/>
      <dgm:spPr>
        <a:solidFill>
          <a:schemeClr val="bg1"/>
        </a:solidFill>
      </dgm:spPr>
      <dgm:t>
        <a:bodyPr/>
        <a:lstStyle/>
        <a:p>
          <a:r>
            <a:rPr lang="zh-TW" altLang="en-US" dirty="0" smtClean="0"/>
            <a:t>督導特定營業場所執行毒品防制措施、對違規者令其改善或處罰、公布違規情節重大名單、鼓勵一般業者採取毒品防制措施</a:t>
          </a:r>
          <a:endParaRPr lang="zh-TW" altLang="en-US" dirty="0"/>
        </a:p>
      </dgm:t>
    </dgm:pt>
    <dgm:pt modelId="{35721EEF-EEE0-481B-A0FD-C90529049899}" type="parTrans" cxnId="{C0F9A737-51EB-454A-B17A-93E1D40EA1A8}">
      <dgm:prSet/>
      <dgm:spPr/>
      <dgm:t>
        <a:bodyPr/>
        <a:lstStyle/>
        <a:p>
          <a:endParaRPr lang="zh-TW" altLang="en-US"/>
        </a:p>
      </dgm:t>
    </dgm:pt>
    <dgm:pt modelId="{05161EEE-35B1-445A-A721-BAFAE573BB16}" type="sibTrans" cxnId="{C0F9A737-51EB-454A-B17A-93E1D40EA1A8}">
      <dgm:prSet/>
      <dgm:spPr/>
      <dgm:t>
        <a:bodyPr/>
        <a:lstStyle/>
        <a:p>
          <a:endParaRPr lang="zh-TW" altLang="en-US"/>
        </a:p>
      </dgm:t>
    </dgm:pt>
    <dgm:pt modelId="{BC368AB0-2422-4CEE-B550-EC7FCB7D99FD}" type="pres">
      <dgm:prSet presAssocID="{BE6DB5B4-919A-4903-A4B1-F87E9AA1355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B7F890A-F384-42D7-851D-807E8EA4A974}" type="pres">
      <dgm:prSet presAssocID="{3CBA967D-0817-4795-8CB8-A40AD12FEE09}" presName="composite" presStyleCnt="0"/>
      <dgm:spPr/>
    </dgm:pt>
    <dgm:pt modelId="{24E70287-4A80-40CE-8A1D-FF8C752EFA66}" type="pres">
      <dgm:prSet presAssocID="{3CBA967D-0817-4795-8CB8-A40AD12FEE09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E99446-B3C3-4DF6-B3FC-0F2194AB77D7}" type="pres">
      <dgm:prSet presAssocID="{3CBA967D-0817-4795-8CB8-A40AD12FEE09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E744C7B-1FBE-4579-91CA-5E4E7490FDE1}" type="pres">
      <dgm:prSet presAssocID="{EB853FCB-9B1E-4D5F-A9A6-2EC67B94F994}" presName="sp" presStyleCnt="0"/>
      <dgm:spPr/>
    </dgm:pt>
    <dgm:pt modelId="{2F602D2C-FCB7-4CF9-891D-EFF372C496BD}" type="pres">
      <dgm:prSet presAssocID="{673FF0A0-2025-49A7-A730-84D209C3C527}" presName="composite" presStyleCnt="0"/>
      <dgm:spPr/>
    </dgm:pt>
    <dgm:pt modelId="{AFCB399D-5A46-4417-A359-9EE5D842E95D}" type="pres">
      <dgm:prSet presAssocID="{673FF0A0-2025-49A7-A730-84D209C3C527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CE4EB00-567D-4C89-BE5B-C4D60FE8A934}" type="pres">
      <dgm:prSet presAssocID="{673FF0A0-2025-49A7-A730-84D209C3C527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7C88FB-1705-4AC1-8C23-2A2BEAC0B8F5}" type="pres">
      <dgm:prSet presAssocID="{72FF393D-2486-4186-A893-61C330BDC1BA}" presName="sp" presStyleCnt="0"/>
      <dgm:spPr/>
    </dgm:pt>
    <dgm:pt modelId="{2B7B141E-E6A4-4CFC-B710-5EDC09A273AC}" type="pres">
      <dgm:prSet presAssocID="{92CE3E96-DD42-4106-8EF5-3BC95F074C0C}" presName="composite" presStyleCnt="0"/>
      <dgm:spPr/>
    </dgm:pt>
    <dgm:pt modelId="{1D7889AC-C4EC-48B9-90A1-4606B7B77ADA}" type="pres">
      <dgm:prSet presAssocID="{92CE3E96-DD42-4106-8EF5-3BC95F074C0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B0D89DC-4B4F-49E1-A65A-ECAE8C964AF5}" type="pres">
      <dgm:prSet presAssocID="{92CE3E96-DD42-4106-8EF5-3BC95F074C0C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A890893-EE68-4322-8552-9D2DE9708C21}" type="pres">
      <dgm:prSet presAssocID="{1433B0A0-559E-4B58-807D-BB6016D680AD}" presName="sp" presStyleCnt="0"/>
      <dgm:spPr/>
    </dgm:pt>
    <dgm:pt modelId="{792EA106-2C44-4576-AC36-AC6FA937F24F}" type="pres">
      <dgm:prSet presAssocID="{2C130C3E-E602-49CA-86BE-A957AF095F9D}" presName="composite" presStyleCnt="0"/>
      <dgm:spPr/>
    </dgm:pt>
    <dgm:pt modelId="{8BDD052C-BCE4-48B7-9D64-6B7060DA67E4}" type="pres">
      <dgm:prSet presAssocID="{2C130C3E-E602-49CA-86BE-A957AF095F9D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8D239D7-4DF2-4DD0-85A1-F73218FB48F6}" type="pres">
      <dgm:prSet presAssocID="{2C130C3E-E602-49CA-86BE-A957AF095F9D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E36A55B-E115-433E-A6DB-6C6C02CCF8DC}" type="presOf" srcId="{2C130C3E-E602-49CA-86BE-A957AF095F9D}" destId="{8BDD052C-BCE4-48B7-9D64-6B7060DA67E4}" srcOrd="0" destOrd="0" presId="urn:microsoft.com/office/officeart/2005/8/layout/chevron2"/>
    <dgm:cxn modelId="{154A287D-5C88-4BD0-B5F9-98DD724ED97C}" type="presOf" srcId="{BE6DB5B4-919A-4903-A4B1-F87E9AA13553}" destId="{BC368AB0-2422-4CEE-B550-EC7FCB7D99FD}" srcOrd="0" destOrd="0" presId="urn:microsoft.com/office/officeart/2005/8/layout/chevron2"/>
    <dgm:cxn modelId="{4AB31A66-DB4D-4423-ADA1-AD5F010A7C40}" srcId="{BE6DB5B4-919A-4903-A4B1-F87E9AA13553}" destId="{92CE3E96-DD42-4106-8EF5-3BC95F074C0C}" srcOrd="2" destOrd="0" parTransId="{F91B7562-86C2-431C-AC7D-E079405A82B2}" sibTransId="{1433B0A0-559E-4B58-807D-BB6016D680AD}"/>
    <dgm:cxn modelId="{B1527BE1-4D2F-4EA3-9CCC-3E706E7D12E9}" srcId="{BE6DB5B4-919A-4903-A4B1-F87E9AA13553}" destId="{2C130C3E-E602-49CA-86BE-A957AF095F9D}" srcOrd="3" destOrd="0" parTransId="{31D2EAD1-ED57-4E9F-801A-9878FFA82AE3}" sibTransId="{571B8CCE-3E9B-4A2E-A967-73F3C12A7E7A}"/>
    <dgm:cxn modelId="{EB0FAC98-DE33-4E15-930F-4B5DC6AB3C91}" srcId="{92CE3E96-DD42-4106-8EF5-3BC95F074C0C}" destId="{E7E5EA1A-804A-4887-921B-7A66F253BEE4}" srcOrd="0" destOrd="0" parTransId="{363896D2-99EC-420A-89B7-09A6B9D962EB}" sibTransId="{E5467E61-3E7E-4F33-830D-0D14215D614B}"/>
    <dgm:cxn modelId="{D77D307A-6418-400A-AE84-7C92FB2A0ABF}" srcId="{92CE3E96-DD42-4106-8EF5-3BC95F074C0C}" destId="{4BE7ABC9-F55C-473D-9041-F8B1A8F6FAA8}" srcOrd="1" destOrd="0" parTransId="{7DBA2453-E2C5-4213-99BF-005C78D6BBD1}" sibTransId="{EDF604AC-7D1C-40A1-B71B-2EAC29EB42DC}"/>
    <dgm:cxn modelId="{7367B0E2-CC61-4E61-AE18-971EE54A8A2C}" type="presOf" srcId="{63A48EEB-774B-4F55-8045-88DAE0DF9055}" destId="{28D239D7-4DF2-4DD0-85A1-F73218FB48F6}" srcOrd="0" destOrd="0" presId="urn:microsoft.com/office/officeart/2005/8/layout/chevron2"/>
    <dgm:cxn modelId="{BB81AC2F-B529-486D-A7BD-6353654AF852}" srcId="{3CBA967D-0817-4795-8CB8-A40AD12FEE09}" destId="{F92403F9-CF9B-4F45-9898-8AF2AE27B15B}" srcOrd="0" destOrd="0" parTransId="{721C3F32-5C6F-41D5-B99A-8777218E61C8}" sibTransId="{688141DD-AC6A-46D6-BD4F-BEB35D5E8EF9}"/>
    <dgm:cxn modelId="{8F09A06F-1FDB-46A2-B990-D49D63284B19}" type="presOf" srcId="{3CBA967D-0817-4795-8CB8-A40AD12FEE09}" destId="{24E70287-4A80-40CE-8A1D-FF8C752EFA66}" srcOrd="0" destOrd="0" presId="urn:microsoft.com/office/officeart/2005/8/layout/chevron2"/>
    <dgm:cxn modelId="{80AC1E45-5878-4A9F-ADBD-82E0ED7437A4}" type="presOf" srcId="{673FF0A0-2025-49A7-A730-84D209C3C527}" destId="{AFCB399D-5A46-4417-A359-9EE5D842E95D}" srcOrd="0" destOrd="0" presId="urn:microsoft.com/office/officeart/2005/8/layout/chevron2"/>
    <dgm:cxn modelId="{00173F37-9B25-4BC1-8CBD-2F2EB44CD9DE}" type="presOf" srcId="{92CE3E96-DD42-4106-8EF5-3BC95F074C0C}" destId="{1D7889AC-C4EC-48B9-90A1-4606B7B77ADA}" srcOrd="0" destOrd="0" presId="urn:microsoft.com/office/officeart/2005/8/layout/chevron2"/>
    <dgm:cxn modelId="{024DC551-37DC-42F6-B713-67140ABCDCAF}" srcId="{BE6DB5B4-919A-4903-A4B1-F87E9AA13553}" destId="{3CBA967D-0817-4795-8CB8-A40AD12FEE09}" srcOrd="0" destOrd="0" parTransId="{DCDF76B9-8522-4405-BBF3-90BB33E53798}" sibTransId="{EB853FCB-9B1E-4D5F-A9A6-2EC67B94F994}"/>
    <dgm:cxn modelId="{FD2EC46B-823D-4231-8B18-8E907497CB5B}" type="presOf" srcId="{F92403F9-CF9B-4F45-9898-8AF2AE27B15B}" destId="{21E99446-B3C3-4DF6-B3FC-0F2194AB77D7}" srcOrd="0" destOrd="0" presId="urn:microsoft.com/office/officeart/2005/8/layout/chevron2"/>
    <dgm:cxn modelId="{6836BF57-53F6-4049-B473-6B3B1BBF07E5}" type="presOf" srcId="{CC77B5BB-8254-4BE6-BA9A-E8F44A3F423C}" destId="{5CE4EB00-567D-4C89-BE5B-C4D60FE8A934}" srcOrd="0" destOrd="0" presId="urn:microsoft.com/office/officeart/2005/8/layout/chevron2"/>
    <dgm:cxn modelId="{7F819338-41E3-4415-9ECB-543C455549D0}" srcId="{BE6DB5B4-919A-4903-A4B1-F87E9AA13553}" destId="{673FF0A0-2025-49A7-A730-84D209C3C527}" srcOrd="1" destOrd="0" parTransId="{C32A68D4-A282-4C78-8EDD-ED2555560208}" sibTransId="{72FF393D-2486-4186-A893-61C330BDC1BA}"/>
    <dgm:cxn modelId="{449BB5EC-DD56-4E7E-9C8D-8300F99CBACD}" srcId="{673FF0A0-2025-49A7-A730-84D209C3C527}" destId="{CC77B5BB-8254-4BE6-BA9A-E8F44A3F423C}" srcOrd="0" destOrd="0" parTransId="{B1EA1606-5980-442D-AEF4-CF780A27A2AA}" sibTransId="{53CDF898-4B9A-4456-84C5-E1493CB65178}"/>
    <dgm:cxn modelId="{5AA0DE58-6904-4B52-ABEF-7BD8FEF36A7D}" srcId="{3CBA967D-0817-4795-8CB8-A40AD12FEE09}" destId="{07E72D96-C6CC-40CB-A854-552E01C78CF4}" srcOrd="1" destOrd="0" parTransId="{541DD876-A8B8-4431-86C8-3663B548F56E}" sibTransId="{C7394CC1-EDE5-458B-98EE-09C7615B3D92}"/>
    <dgm:cxn modelId="{3F4E6AE3-31AD-4649-A854-595B7546A69B}" type="presOf" srcId="{07E72D96-C6CC-40CB-A854-552E01C78CF4}" destId="{21E99446-B3C3-4DF6-B3FC-0F2194AB77D7}" srcOrd="0" destOrd="1" presId="urn:microsoft.com/office/officeart/2005/8/layout/chevron2"/>
    <dgm:cxn modelId="{A6B44A15-3412-4E69-A696-02C2B98AE407}" type="presOf" srcId="{E7E5EA1A-804A-4887-921B-7A66F253BEE4}" destId="{0B0D89DC-4B4F-49E1-A65A-ECAE8C964AF5}" srcOrd="0" destOrd="0" presId="urn:microsoft.com/office/officeart/2005/8/layout/chevron2"/>
    <dgm:cxn modelId="{F9C2A6FF-EBBA-459B-A461-3F074A11B078}" type="presOf" srcId="{4BE7ABC9-F55C-473D-9041-F8B1A8F6FAA8}" destId="{0B0D89DC-4B4F-49E1-A65A-ECAE8C964AF5}" srcOrd="0" destOrd="1" presId="urn:microsoft.com/office/officeart/2005/8/layout/chevron2"/>
    <dgm:cxn modelId="{C0F9A737-51EB-454A-B17A-93E1D40EA1A8}" srcId="{2C130C3E-E602-49CA-86BE-A957AF095F9D}" destId="{63A48EEB-774B-4F55-8045-88DAE0DF9055}" srcOrd="0" destOrd="0" parTransId="{35721EEF-EEE0-481B-A0FD-C90529049899}" sibTransId="{05161EEE-35B1-445A-A721-BAFAE573BB16}"/>
    <dgm:cxn modelId="{3CC413A2-5379-415B-BBB0-B63ADC2211C6}" type="presOf" srcId="{BC14E884-6EB1-4722-ACD4-EECA3C783826}" destId="{5CE4EB00-567D-4C89-BE5B-C4D60FE8A934}" srcOrd="0" destOrd="1" presId="urn:microsoft.com/office/officeart/2005/8/layout/chevron2"/>
    <dgm:cxn modelId="{63905804-9821-423B-A9C5-13FB728F6FFC}" srcId="{673FF0A0-2025-49A7-A730-84D209C3C527}" destId="{BC14E884-6EB1-4722-ACD4-EECA3C783826}" srcOrd="1" destOrd="0" parTransId="{1A9E2056-BD6E-4238-A2FA-0A0B34FF29D7}" sibTransId="{0D23A909-E36A-49BA-9B95-D0E08341AD6B}"/>
    <dgm:cxn modelId="{95B3FE6F-5997-49C3-97C4-DB0B1F5A6998}" type="presParOf" srcId="{BC368AB0-2422-4CEE-B550-EC7FCB7D99FD}" destId="{3B7F890A-F384-42D7-851D-807E8EA4A974}" srcOrd="0" destOrd="0" presId="urn:microsoft.com/office/officeart/2005/8/layout/chevron2"/>
    <dgm:cxn modelId="{3C825274-9589-4913-B24C-9D838EC89ADB}" type="presParOf" srcId="{3B7F890A-F384-42D7-851D-807E8EA4A974}" destId="{24E70287-4A80-40CE-8A1D-FF8C752EFA66}" srcOrd="0" destOrd="0" presId="urn:microsoft.com/office/officeart/2005/8/layout/chevron2"/>
    <dgm:cxn modelId="{2CB4D840-2479-4F8A-88CE-56D1F91CC3F7}" type="presParOf" srcId="{3B7F890A-F384-42D7-851D-807E8EA4A974}" destId="{21E99446-B3C3-4DF6-B3FC-0F2194AB77D7}" srcOrd="1" destOrd="0" presId="urn:microsoft.com/office/officeart/2005/8/layout/chevron2"/>
    <dgm:cxn modelId="{2ED2FBC5-1991-4194-952B-4BF2B32770C7}" type="presParOf" srcId="{BC368AB0-2422-4CEE-B550-EC7FCB7D99FD}" destId="{AE744C7B-1FBE-4579-91CA-5E4E7490FDE1}" srcOrd="1" destOrd="0" presId="urn:microsoft.com/office/officeart/2005/8/layout/chevron2"/>
    <dgm:cxn modelId="{709DA0FC-CA4D-4BCD-A21B-9ECA762F7553}" type="presParOf" srcId="{BC368AB0-2422-4CEE-B550-EC7FCB7D99FD}" destId="{2F602D2C-FCB7-4CF9-891D-EFF372C496BD}" srcOrd="2" destOrd="0" presId="urn:microsoft.com/office/officeart/2005/8/layout/chevron2"/>
    <dgm:cxn modelId="{59246EBE-5598-4415-A331-6539872749F2}" type="presParOf" srcId="{2F602D2C-FCB7-4CF9-891D-EFF372C496BD}" destId="{AFCB399D-5A46-4417-A359-9EE5D842E95D}" srcOrd="0" destOrd="0" presId="urn:microsoft.com/office/officeart/2005/8/layout/chevron2"/>
    <dgm:cxn modelId="{C24D1EC7-D841-4F98-8160-E698D8541F41}" type="presParOf" srcId="{2F602D2C-FCB7-4CF9-891D-EFF372C496BD}" destId="{5CE4EB00-567D-4C89-BE5B-C4D60FE8A934}" srcOrd="1" destOrd="0" presId="urn:microsoft.com/office/officeart/2005/8/layout/chevron2"/>
    <dgm:cxn modelId="{AC39E4DD-721E-4380-8D03-DC039BCB0772}" type="presParOf" srcId="{BC368AB0-2422-4CEE-B550-EC7FCB7D99FD}" destId="{317C88FB-1705-4AC1-8C23-2A2BEAC0B8F5}" srcOrd="3" destOrd="0" presId="urn:microsoft.com/office/officeart/2005/8/layout/chevron2"/>
    <dgm:cxn modelId="{CE14DF39-B3B2-4B70-BB35-99C7BAC87932}" type="presParOf" srcId="{BC368AB0-2422-4CEE-B550-EC7FCB7D99FD}" destId="{2B7B141E-E6A4-4CFC-B710-5EDC09A273AC}" srcOrd="4" destOrd="0" presId="urn:microsoft.com/office/officeart/2005/8/layout/chevron2"/>
    <dgm:cxn modelId="{96CE2819-C5D7-49BF-BCFF-E0E14C114C0D}" type="presParOf" srcId="{2B7B141E-E6A4-4CFC-B710-5EDC09A273AC}" destId="{1D7889AC-C4EC-48B9-90A1-4606B7B77ADA}" srcOrd="0" destOrd="0" presId="urn:microsoft.com/office/officeart/2005/8/layout/chevron2"/>
    <dgm:cxn modelId="{BFA446ED-49DA-46C5-B1EB-C653CED48938}" type="presParOf" srcId="{2B7B141E-E6A4-4CFC-B710-5EDC09A273AC}" destId="{0B0D89DC-4B4F-49E1-A65A-ECAE8C964AF5}" srcOrd="1" destOrd="0" presId="urn:microsoft.com/office/officeart/2005/8/layout/chevron2"/>
    <dgm:cxn modelId="{2332FF1F-DCFE-405D-A0F1-76998E849855}" type="presParOf" srcId="{BC368AB0-2422-4CEE-B550-EC7FCB7D99FD}" destId="{7A890893-EE68-4322-8552-9D2DE9708C21}" srcOrd="5" destOrd="0" presId="urn:microsoft.com/office/officeart/2005/8/layout/chevron2"/>
    <dgm:cxn modelId="{164E477F-CFA5-4883-960E-F0E78CB7C46C}" type="presParOf" srcId="{BC368AB0-2422-4CEE-B550-EC7FCB7D99FD}" destId="{792EA106-2C44-4576-AC36-AC6FA937F24F}" srcOrd="6" destOrd="0" presId="urn:microsoft.com/office/officeart/2005/8/layout/chevron2"/>
    <dgm:cxn modelId="{BAACDC2E-FA8C-4F0E-B278-AAFD45B5DF24}" type="presParOf" srcId="{792EA106-2C44-4576-AC36-AC6FA937F24F}" destId="{8BDD052C-BCE4-48B7-9D64-6B7060DA67E4}" srcOrd="0" destOrd="0" presId="urn:microsoft.com/office/officeart/2005/8/layout/chevron2"/>
    <dgm:cxn modelId="{01578EE4-161D-4A72-84F9-C08E58C5448B}" type="presParOf" srcId="{792EA106-2C44-4576-AC36-AC6FA937F24F}" destId="{28D239D7-4DF2-4DD0-85A1-F73218FB48F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A54355-12A4-48FB-B164-AF5ED24CCD44}" type="doc">
      <dgm:prSet loTypeId="urn:microsoft.com/office/officeart/2005/8/layout/venn2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A434E8A-C9E7-4D3C-AAA0-CD42C145B392}">
      <dgm:prSet phldrT="[文字]" custT="1"/>
      <dgm:spPr>
        <a:solidFill>
          <a:srgbClr val="FFFF00"/>
        </a:solidFill>
      </dgm:spPr>
      <dgm:t>
        <a:bodyPr/>
        <a:lstStyle/>
        <a:p>
          <a:r>
            <a:rPr lang="zh-TW" altLang="en-US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實際從事特定業別</a:t>
          </a:r>
          <a:endParaRPr lang="zh-TW" altLang="en-US" sz="2000" dirty="0">
            <a:solidFill>
              <a:schemeClr val="tx1">
                <a:lumMod val="95000"/>
                <a:lumOff val="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9002434-7815-4E41-97AB-906CF138C4D3}" type="parTrans" cxnId="{4A4198C4-9EF4-466B-8212-D65F6433D443}">
      <dgm:prSet/>
      <dgm:spPr/>
      <dgm:t>
        <a:bodyPr/>
        <a:lstStyle/>
        <a:p>
          <a:endParaRPr lang="zh-TW" altLang="en-US"/>
        </a:p>
      </dgm:t>
    </dgm:pt>
    <dgm:pt modelId="{CBCB9025-C0A5-4126-A780-70D5F3F42819}" type="sibTrans" cxnId="{4A4198C4-9EF4-466B-8212-D65F6433D443}">
      <dgm:prSet/>
      <dgm:spPr/>
      <dgm:t>
        <a:bodyPr/>
        <a:lstStyle/>
        <a:p>
          <a:endParaRPr lang="zh-TW" altLang="en-US"/>
        </a:p>
      </dgm:t>
    </dgm:pt>
    <dgm:pt modelId="{404EB4C7-8334-43E9-B6B6-DA890841E299}">
      <dgm:prSet phldrT="[文字]" custT="1"/>
      <dgm:spPr>
        <a:solidFill>
          <a:srgbClr val="FFC000"/>
        </a:solidFill>
      </dgm:spPr>
      <dgm:t>
        <a:bodyPr/>
        <a:lstStyle/>
        <a:p>
          <a:r>
            <a:rPr lang="en-US" altLang="zh-TW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年內有涉毒案件</a:t>
          </a:r>
          <a:endParaRPr lang="zh-TW" altLang="en-US" sz="2000" dirty="0">
            <a:solidFill>
              <a:schemeClr val="tx1">
                <a:lumMod val="95000"/>
                <a:lumOff val="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70D4FE2-0097-4E3F-92AC-3BC78C025800}" type="parTrans" cxnId="{6DEB947F-1E67-4022-8BD4-A7F868191DB6}">
      <dgm:prSet/>
      <dgm:spPr/>
      <dgm:t>
        <a:bodyPr/>
        <a:lstStyle/>
        <a:p>
          <a:endParaRPr lang="zh-TW" altLang="en-US"/>
        </a:p>
      </dgm:t>
    </dgm:pt>
    <dgm:pt modelId="{ED89AA4B-F876-4612-AE3C-300B13546980}" type="sibTrans" cxnId="{6DEB947F-1E67-4022-8BD4-A7F868191DB6}">
      <dgm:prSet/>
      <dgm:spPr/>
      <dgm:t>
        <a:bodyPr/>
        <a:lstStyle/>
        <a:p>
          <a:endParaRPr lang="zh-TW" altLang="en-US"/>
        </a:p>
      </dgm:t>
    </dgm:pt>
    <dgm:pt modelId="{7AD6751B-6AD3-4C8C-863E-CA45ED10A979}">
      <dgm:prSet phldrT="[文字]" custT="1"/>
      <dgm:spPr>
        <a:solidFill>
          <a:srgbClr val="FF0000"/>
        </a:solidFill>
      </dgm:spPr>
      <dgm:t>
        <a:bodyPr/>
        <a:lstStyle/>
        <a:p>
          <a:r>
            <a:rPr lang="zh-TW" altLang="en-US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未事先向警方通報</a:t>
          </a:r>
          <a:endParaRPr lang="zh-TW" altLang="en-US" sz="2400" dirty="0">
            <a:solidFill>
              <a:schemeClr val="tx1">
                <a:lumMod val="95000"/>
                <a:lumOff val="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721A658-302A-41C8-B4A5-2800375EFC27}" type="parTrans" cxnId="{00724DEC-CE94-4D57-949F-A06A2CC3543F}">
      <dgm:prSet/>
      <dgm:spPr/>
      <dgm:t>
        <a:bodyPr/>
        <a:lstStyle/>
        <a:p>
          <a:endParaRPr lang="zh-TW" altLang="en-US"/>
        </a:p>
      </dgm:t>
    </dgm:pt>
    <dgm:pt modelId="{B79CD2D6-A9BA-4010-A842-84B36A33307D}" type="sibTrans" cxnId="{00724DEC-CE94-4D57-949F-A06A2CC3543F}">
      <dgm:prSet/>
      <dgm:spPr/>
      <dgm:t>
        <a:bodyPr/>
        <a:lstStyle/>
        <a:p>
          <a:endParaRPr lang="zh-TW" altLang="en-US"/>
        </a:p>
      </dgm:t>
    </dgm:pt>
    <dgm:pt modelId="{41DA532E-8020-470D-9B5B-A54F9CAAF194}" type="pres">
      <dgm:prSet presAssocID="{61A54355-12A4-48FB-B164-AF5ED24CCD44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8E774CF-0788-4794-B875-81D08F7CD303}" type="pres">
      <dgm:prSet presAssocID="{61A54355-12A4-48FB-B164-AF5ED24CCD44}" presName="comp1" presStyleCnt="0"/>
      <dgm:spPr/>
    </dgm:pt>
    <dgm:pt modelId="{0D89238D-5C90-4D65-92C3-568EB2AE7057}" type="pres">
      <dgm:prSet presAssocID="{61A54355-12A4-48FB-B164-AF5ED24CCD44}" presName="circle1" presStyleLbl="node1" presStyleIdx="0" presStyleCnt="3"/>
      <dgm:spPr/>
      <dgm:t>
        <a:bodyPr/>
        <a:lstStyle/>
        <a:p>
          <a:endParaRPr lang="zh-TW" altLang="en-US"/>
        </a:p>
      </dgm:t>
    </dgm:pt>
    <dgm:pt modelId="{4ABBE4AA-FCDE-444A-951D-66BF2874825A}" type="pres">
      <dgm:prSet presAssocID="{61A54355-12A4-48FB-B164-AF5ED24CCD44}" presName="c1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FD514BC-9AE2-4FC5-A62B-D8E392DD9FF5}" type="pres">
      <dgm:prSet presAssocID="{61A54355-12A4-48FB-B164-AF5ED24CCD44}" presName="comp2" presStyleCnt="0"/>
      <dgm:spPr/>
    </dgm:pt>
    <dgm:pt modelId="{BBA5E2DC-3992-4FFC-B74E-8342ACEB1821}" type="pres">
      <dgm:prSet presAssocID="{61A54355-12A4-48FB-B164-AF5ED24CCD44}" presName="circle2" presStyleLbl="node1" presStyleIdx="1" presStyleCnt="3"/>
      <dgm:spPr/>
      <dgm:t>
        <a:bodyPr/>
        <a:lstStyle/>
        <a:p>
          <a:endParaRPr lang="zh-TW" altLang="en-US"/>
        </a:p>
      </dgm:t>
    </dgm:pt>
    <dgm:pt modelId="{3C2C24B8-EF36-4814-B0B9-89F060032177}" type="pres">
      <dgm:prSet presAssocID="{61A54355-12A4-48FB-B164-AF5ED24CCD44}" presName="c2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A427A9-D5E7-4DE9-8E18-F8EEF868580B}" type="pres">
      <dgm:prSet presAssocID="{61A54355-12A4-48FB-B164-AF5ED24CCD44}" presName="comp3" presStyleCnt="0"/>
      <dgm:spPr/>
    </dgm:pt>
    <dgm:pt modelId="{4F37961E-F38F-4969-9899-14DDBAA931DB}" type="pres">
      <dgm:prSet presAssocID="{61A54355-12A4-48FB-B164-AF5ED24CCD44}" presName="circle3" presStyleLbl="node1" presStyleIdx="2" presStyleCnt="3"/>
      <dgm:spPr/>
      <dgm:t>
        <a:bodyPr/>
        <a:lstStyle/>
        <a:p>
          <a:endParaRPr lang="zh-TW" altLang="en-US"/>
        </a:p>
      </dgm:t>
    </dgm:pt>
    <dgm:pt modelId="{B7A2468B-5A55-4A33-8D52-113B446E9AB3}" type="pres">
      <dgm:prSet presAssocID="{61A54355-12A4-48FB-B164-AF5ED24CCD44}" presName="c3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0724DEC-CE94-4D57-949F-A06A2CC3543F}" srcId="{61A54355-12A4-48FB-B164-AF5ED24CCD44}" destId="{7AD6751B-6AD3-4C8C-863E-CA45ED10A979}" srcOrd="2" destOrd="0" parTransId="{0721A658-302A-41C8-B4A5-2800375EFC27}" sibTransId="{B79CD2D6-A9BA-4010-A842-84B36A33307D}"/>
    <dgm:cxn modelId="{52B3D4E9-2472-4F6B-93A4-6D2916D70F53}" type="presOf" srcId="{404EB4C7-8334-43E9-B6B6-DA890841E299}" destId="{3C2C24B8-EF36-4814-B0B9-89F060032177}" srcOrd="1" destOrd="0" presId="urn:microsoft.com/office/officeart/2005/8/layout/venn2"/>
    <dgm:cxn modelId="{4A4198C4-9EF4-466B-8212-D65F6433D443}" srcId="{61A54355-12A4-48FB-B164-AF5ED24CCD44}" destId="{FA434E8A-C9E7-4D3C-AAA0-CD42C145B392}" srcOrd="0" destOrd="0" parTransId="{39002434-7815-4E41-97AB-906CF138C4D3}" sibTransId="{CBCB9025-C0A5-4126-A780-70D5F3F42819}"/>
    <dgm:cxn modelId="{6DEB947F-1E67-4022-8BD4-A7F868191DB6}" srcId="{61A54355-12A4-48FB-B164-AF5ED24CCD44}" destId="{404EB4C7-8334-43E9-B6B6-DA890841E299}" srcOrd="1" destOrd="0" parTransId="{C70D4FE2-0097-4E3F-92AC-3BC78C025800}" sibTransId="{ED89AA4B-F876-4612-AE3C-300B13546980}"/>
    <dgm:cxn modelId="{C5FB9E15-9C8D-48E6-8714-6550E512D1C9}" type="presOf" srcId="{404EB4C7-8334-43E9-B6B6-DA890841E299}" destId="{BBA5E2DC-3992-4FFC-B74E-8342ACEB1821}" srcOrd="0" destOrd="0" presId="urn:microsoft.com/office/officeart/2005/8/layout/venn2"/>
    <dgm:cxn modelId="{C232D462-9182-4BCB-9D3B-48B2FB408000}" type="presOf" srcId="{7AD6751B-6AD3-4C8C-863E-CA45ED10A979}" destId="{4F37961E-F38F-4969-9899-14DDBAA931DB}" srcOrd="0" destOrd="0" presId="urn:microsoft.com/office/officeart/2005/8/layout/venn2"/>
    <dgm:cxn modelId="{3476B7C4-7BCB-49BB-A7C1-9B9B20CC7669}" type="presOf" srcId="{FA434E8A-C9E7-4D3C-AAA0-CD42C145B392}" destId="{0D89238D-5C90-4D65-92C3-568EB2AE7057}" srcOrd="0" destOrd="0" presId="urn:microsoft.com/office/officeart/2005/8/layout/venn2"/>
    <dgm:cxn modelId="{41A57A53-30BB-466F-9DC7-B6AA936E004E}" type="presOf" srcId="{7AD6751B-6AD3-4C8C-863E-CA45ED10A979}" destId="{B7A2468B-5A55-4A33-8D52-113B446E9AB3}" srcOrd="1" destOrd="0" presId="urn:microsoft.com/office/officeart/2005/8/layout/venn2"/>
    <dgm:cxn modelId="{9FAF012D-7AD3-4A66-9A1B-70C9C95B0156}" type="presOf" srcId="{61A54355-12A4-48FB-B164-AF5ED24CCD44}" destId="{41DA532E-8020-470D-9B5B-A54F9CAAF194}" srcOrd="0" destOrd="0" presId="urn:microsoft.com/office/officeart/2005/8/layout/venn2"/>
    <dgm:cxn modelId="{E5E67A17-74E6-41A3-9290-68AE3D663F57}" type="presOf" srcId="{FA434E8A-C9E7-4D3C-AAA0-CD42C145B392}" destId="{4ABBE4AA-FCDE-444A-951D-66BF2874825A}" srcOrd="1" destOrd="0" presId="urn:microsoft.com/office/officeart/2005/8/layout/venn2"/>
    <dgm:cxn modelId="{4EF361D7-0252-4287-A572-04DB5C8BA9E3}" type="presParOf" srcId="{41DA532E-8020-470D-9B5B-A54F9CAAF194}" destId="{A8E774CF-0788-4794-B875-81D08F7CD303}" srcOrd="0" destOrd="0" presId="urn:microsoft.com/office/officeart/2005/8/layout/venn2"/>
    <dgm:cxn modelId="{769FC51C-CC58-4C63-9603-77F81BDFED4A}" type="presParOf" srcId="{A8E774CF-0788-4794-B875-81D08F7CD303}" destId="{0D89238D-5C90-4D65-92C3-568EB2AE7057}" srcOrd="0" destOrd="0" presId="urn:microsoft.com/office/officeart/2005/8/layout/venn2"/>
    <dgm:cxn modelId="{71004CB3-8B00-43FD-AAD8-63F21361B6B2}" type="presParOf" srcId="{A8E774CF-0788-4794-B875-81D08F7CD303}" destId="{4ABBE4AA-FCDE-444A-951D-66BF2874825A}" srcOrd="1" destOrd="0" presId="urn:microsoft.com/office/officeart/2005/8/layout/venn2"/>
    <dgm:cxn modelId="{A572EC7E-2F4F-400A-A180-4AAC9A7646CD}" type="presParOf" srcId="{41DA532E-8020-470D-9B5B-A54F9CAAF194}" destId="{BFD514BC-9AE2-4FC5-A62B-D8E392DD9FF5}" srcOrd="1" destOrd="0" presId="urn:microsoft.com/office/officeart/2005/8/layout/venn2"/>
    <dgm:cxn modelId="{810F7011-9BDE-4EBB-916C-549AB0275062}" type="presParOf" srcId="{BFD514BC-9AE2-4FC5-A62B-D8E392DD9FF5}" destId="{BBA5E2DC-3992-4FFC-B74E-8342ACEB1821}" srcOrd="0" destOrd="0" presId="urn:microsoft.com/office/officeart/2005/8/layout/venn2"/>
    <dgm:cxn modelId="{C6D28922-F0DC-4FFE-9F34-1F83F0BAD5DA}" type="presParOf" srcId="{BFD514BC-9AE2-4FC5-A62B-D8E392DD9FF5}" destId="{3C2C24B8-EF36-4814-B0B9-89F060032177}" srcOrd="1" destOrd="0" presId="urn:microsoft.com/office/officeart/2005/8/layout/venn2"/>
    <dgm:cxn modelId="{0128DF82-5C70-42C9-AA7F-D4D6FFCD7E38}" type="presParOf" srcId="{41DA532E-8020-470D-9B5B-A54F9CAAF194}" destId="{96A427A9-D5E7-4DE9-8E18-F8EEF868580B}" srcOrd="2" destOrd="0" presId="urn:microsoft.com/office/officeart/2005/8/layout/venn2"/>
    <dgm:cxn modelId="{5A290FB5-A421-4D04-85A1-EB7FC6803C08}" type="presParOf" srcId="{96A427A9-D5E7-4DE9-8E18-F8EEF868580B}" destId="{4F37961E-F38F-4969-9899-14DDBAA931DB}" srcOrd="0" destOrd="0" presId="urn:microsoft.com/office/officeart/2005/8/layout/venn2"/>
    <dgm:cxn modelId="{FCCBA891-FA2C-4421-B640-3D9C8E0FDC2F}" type="presParOf" srcId="{96A427A9-D5E7-4DE9-8E18-F8EEF868580B}" destId="{B7A2468B-5A55-4A33-8D52-113B446E9AB3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932B812-2A02-46F6-8980-D6A738BB87D2}" type="doc">
      <dgm:prSet loTypeId="urn:microsoft.com/office/officeart/2005/8/layout/hList1" loCatId="list" qsTypeId="urn:microsoft.com/office/officeart/2005/8/quickstyle/3d6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DE397DE2-EBF4-4FB5-80B8-37DDF67FA770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對象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78DD077-6B3C-40B1-B32D-B35DB4935E23}" type="parTrans" cxnId="{16AE6F35-2085-4329-9AD4-38E361C3C107}">
      <dgm:prSet/>
      <dgm:spPr/>
      <dgm:t>
        <a:bodyPr/>
        <a:lstStyle/>
        <a:p>
          <a:endParaRPr lang="zh-TW" altLang="en-US"/>
        </a:p>
      </dgm:t>
    </dgm:pt>
    <dgm:pt modelId="{5B120C5B-E537-4FEE-94D7-E174C7621480}" type="sibTrans" cxnId="{16AE6F35-2085-4329-9AD4-38E361C3C107}">
      <dgm:prSet/>
      <dgm:spPr/>
      <dgm:t>
        <a:bodyPr/>
        <a:lstStyle/>
        <a:p>
          <a:endParaRPr lang="zh-TW" altLang="en-US"/>
        </a:p>
      </dgm:t>
    </dgm:pt>
    <dgm:pt modelId="{03BD1E11-156C-40CE-BE98-556B625F0BB0}">
      <dgm:prSet phldrT="[文字]"/>
      <dgm:spPr/>
      <dgm:t>
        <a:bodyPr/>
        <a:lstStyle/>
        <a:p>
          <a:r>
            <a:rPr lang="zh-TW" altLang="en-US" dirty="0" smtClean="0"/>
            <a:t>負責人</a:t>
          </a:r>
          <a:endParaRPr lang="zh-TW" altLang="en-US" dirty="0"/>
        </a:p>
      </dgm:t>
    </dgm:pt>
    <dgm:pt modelId="{39371038-318C-4EF0-BB7B-154F2FD9C5D5}" type="parTrans" cxnId="{DF7CF5AC-4EFE-4107-A15C-820579C47150}">
      <dgm:prSet/>
      <dgm:spPr/>
      <dgm:t>
        <a:bodyPr/>
        <a:lstStyle/>
        <a:p>
          <a:endParaRPr lang="zh-TW" altLang="en-US"/>
        </a:p>
      </dgm:t>
    </dgm:pt>
    <dgm:pt modelId="{487E0E33-F9FD-42D8-85DC-C60423FBE70F}" type="sibTrans" cxnId="{DF7CF5AC-4EFE-4107-A15C-820579C47150}">
      <dgm:prSet/>
      <dgm:spPr/>
      <dgm:t>
        <a:bodyPr/>
        <a:lstStyle/>
        <a:p>
          <a:endParaRPr lang="zh-TW" altLang="en-US"/>
        </a:p>
      </dgm:t>
    </dgm:pt>
    <dgm:pt modelId="{CA1AED5A-FE45-4423-A1A8-79C904981965}">
      <dgm:prSet phldrT="[文字]"/>
      <dgm:spPr/>
      <dgm:t>
        <a:bodyPr/>
        <a:lstStyle/>
        <a:p>
          <a:r>
            <a:rPr lang="zh-TW" altLang="en-US" dirty="0" smtClean="0"/>
            <a:t>從業人員（實際從事業務之人）</a:t>
          </a:r>
          <a:endParaRPr lang="zh-TW" altLang="en-US" dirty="0"/>
        </a:p>
      </dgm:t>
    </dgm:pt>
    <dgm:pt modelId="{31AE19A5-5A7B-449E-9E6A-D7A1D2F1974B}" type="parTrans" cxnId="{0854F8DD-CDAF-4202-8478-DD6E0B807913}">
      <dgm:prSet/>
      <dgm:spPr/>
      <dgm:t>
        <a:bodyPr/>
        <a:lstStyle/>
        <a:p>
          <a:endParaRPr lang="zh-TW" altLang="en-US"/>
        </a:p>
      </dgm:t>
    </dgm:pt>
    <dgm:pt modelId="{EC7FF623-D806-4D4F-ADBD-81F06376F6B2}" type="sibTrans" cxnId="{0854F8DD-CDAF-4202-8478-DD6E0B807913}">
      <dgm:prSet/>
      <dgm:spPr/>
      <dgm:t>
        <a:bodyPr/>
        <a:lstStyle/>
        <a:p>
          <a:endParaRPr lang="zh-TW" altLang="en-US"/>
        </a:p>
      </dgm:t>
    </dgm:pt>
    <dgm:pt modelId="{BCFA3727-F344-4751-B818-D34C4B6254A7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形態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0418EA3-E4DF-44A3-8895-726A05126739}" type="parTrans" cxnId="{47601115-5FDC-4E91-8335-5E1B225F027E}">
      <dgm:prSet/>
      <dgm:spPr/>
      <dgm:t>
        <a:bodyPr/>
        <a:lstStyle/>
        <a:p>
          <a:endParaRPr lang="zh-TW" altLang="en-US"/>
        </a:p>
      </dgm:t>
    </dgm:pt>
    <dgm:pt modelId="{021400B0-E51F-41A4-8DCB-3AE1ECBE44F3}" type="sibTrans" cxnId="{47601115-5FDC-4E91-8335-5E1B225F027E}">
      <dgm:prSet/>
      <dgm:spPr/>
      <dgm:t>
        <a:bodyPr/>
        <a:lstStyle/>
        <a:p>
          <a:endParaRPr lang="zh-TW" altLang="en-US"/>
        </a:p>
      </dgm:t>
    </dgm:pt>
    <dgm:pt modelId="{604CF541-34FA-4A66-B9C4-3744677D8D7D}">
      <dgm:prSet phldrT="[文字]"/>
      <dgm:spPr/>
      <dgm:t>
        <a:bodyPr/>
        <a:lstStyle/>
        <a:p>
          <a:r>
            <a:rPr lang="zh-TW" altLang="en-US" dirty="0" smtClean="0"/>
            <a:t>書面</a:t>
          </a:r>
          <a:endParaRPr lang="zh-TW" altLang="en-US" dirty="0"/>
        </a:p>
      </dgm:t>
    </dgm:pt>
    <dgm:pt modelId="{2EF5AAA5-50DD-46C3-B68B-7843E7407961}" type="parTrans" cxnId="{A20808E9-99C8-4CF5-8F61-A56A59E33E2F}">
      <dgm:prSet/>
      <dgm:spPr/>
      <dgm:t>
        <a:bodyPr/>
        <a:lstStyle/>
        <a:p>
          <a:endParaRPr lang="zh-TW" altLang="en-US"/>
        </a:p>
      </dgm:t>
    </dgm:pt>
    <dgm:pt modelId="{959AADAA-B2E8-4A70-B5B9-FC0B521DE118}" type="sibTrans" cxnId="{A20808E9-99C8-4CF5-8F61-A56A59E33E2F}">
      <dgm:prSet/>
      <dgm:spPr/>
      <dgm:t>
        <a:bodyPr/>
        <a:lstStyle/>
        <a:p>
          <a:endParaRPr lang="zh-TW" altLang="en-US"/>
        </a:p>
      </dgm:t>
    </dgm:pt>
    <dgm:pt modelId="{4490BE11-2C02-4C3F-9B0D-39477A719550}">
      <dgm:prSet phldrT="[文字]"/>
      <dgm:spPr/>
      <dgm:t>
        <a:bodyPr/>
        <a:lstStyle/>
        <a:p>
          <a:r>
            <a:rPr lang="zh-TW" altLang="en-US" dirty="0" smtClean="0"/>
            <a:t>電子檔</a:t>
          </a:r>
          <a:endParaRPr lang="zh-TW" altLang="en-US" dirty="0"/>
        </a:p>
      </dgm:t>
    </dgm:pt>
    <dgm:pt modelId="{B33D6FE6-D9B2-4622-99AB-0D1F5EB90C04}" type="parTrans" cxnId="{62CD2CD4-820B-4647-8E44-A501FF7D1BF3}">
      <dgm:prSet/>
      <dgm:spPr/>
      <dgm:t>
        <a:bodyPr/>
        <a:lstStyle/>
        <a:p>
          <a:endParaRPr lang="zh-TW" altLang="en-US"/>
        </a:p>
      </dgm:t>
    </dgm:pt>
    <dgm:pt modelId="{8F28EAFC-E413-4E93-BC0D-7CBA892267E8}" type="sibTrans" cxnId="{62CD2CD4-820B-4647-8E44-A501FF7D1BF3}">
      <dgm:prSet/>
      <dgm:spPr/>
      <dgm:t>
        <a:bodyPr/>
        <a:lstStyle/>
        <a:p>
          <a:endParaRPr lang="zh-TW" altLang="en-US"/>
        </a:p>
      </dgm:t>
    </dgm:pt>
    <dgm:pt modelId="{DC23A67E-E071-41CA-8511-7243F0A015EB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內容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1CC8A1C-6B7F-4363-AE32-2415C12BD401}" type="parTrans" cxnId="{DE68C225-C3FE-4D34-868E-2254BE703A65}">
      <dgm:prSet/>
      <dgm:spPr/>
      <dgm:t>
        <a:bodyPr/>
        <a:lstStyle/>
        <a:p>
          <a:endParaRPr lang="zh-TW" altLang="en-US"/>
        </a:p>
      </dgm:t>
    </dgm:pt>
    <dgm:pt modelId="{18F3D2EB-D388-4A99-A9E2-FCF9E7B5BE82}" type="sibTrans" cxnId="{DE68C225-C3FE-4D34-868E-2254BE703A65}">
      <dgm:prSet/>
      <dgm:spPr/>
      <dgm:t>
        <a:bodyPr/>
        <a:lstStyle/>
        <a:p>
          <a:endParaRPr lang="zh-TW" altLang="en-US"/>
        </a:p>
      </dgm:t>
    </dgm:pt>
    <dgm:pt modelId="{ADC615FD-1F70-48D0-BE8A-4C3F06C4DE7E}">
      <dgm:prSet phldrT="[文字]"/>
      <dgm:spPr/>
      <dgm:t>
        <a:bodyPr/>
        <a:lstStyle/>
        <a:p>
          <a:r>
            <a:rPr lang="zh-TW" altLang="en-US" dirty="0" smtClean="0"/>
            <a:t>姓名</a:t>
          </a:r>
          <a:endParaRPr lang="zh-TW" altLang="en-US" dirty="0"/>
        </a:p>
      </dgm:t>
    </dgm:pt>
    <dgm:pt modelId="{D551CBE9-9FC7-40D3-AEE3-39526C8E01AB}" type="parTrans" cxnId="{A1AE1B18-3CE9-41D3-BA21-55FF13CC88EB}">
      <dgm:prSet/>
      <dgm:spPr/>
      <dgm:t>
        <a:bodyPr/>
        <a:lstStyle/>
        <a:p>
          <a:endParaRPr lang="zh-TW" altLang="en-US"/>
        </a:p>
      </dgm:t>
    </dgm:pt>
    <dgm:pt modelId="{0B5BA1C5-C96E-477F-99D5-99EE81E42E46}" type="sibTrans" cxnId="{A1AE1B18-3CE9-41D3-BA21-55FF13CC88EB}">
      <dgm:prSet/>
      <dgm:spPr/>
      <dgm:t>
        <a:bodyPr/>
        <a:lstStyle/>
        <a:p>
          <a:endParaRPr lang="zh-TW" altLang="en-US"/>
        </a:p>
      </dgm:t>
    </dgm:pt>
    <dgm:pt modelId="{96FF7CA3-C703-4653-A266-333C904CFFE4}">
      <dgm:prSet phldrT="[文字]"/>
      <dgm:spPr/>
      <dgm:t>
        <a:bodyPr/>
        <a:lstStyle/>
        <a:p>
          <a:r>
            <a:rPr lang="zh-TW" altLang="en-US" dirty="0" smtClean="0"/>
            <a:t>身分證明文件編號</a:t>
          </a:r>
          <a:endParaRPr lang="zh-TW" altLang="en-US" dirty="0"/>
        </a:p>
      </dgm:t>
    </dgm:pt>
    <dgm:pt modelId="{8CD8BA2B-62F3-46B3-8E70-B79079B5C964}" type="parTrans" cxnId="{0331ED04-DE1B-4ACD-862E-D126C9ACB295}">
      <dgm:prSet/>
      <dgm:spPr/>
      <dgm:t>
        <a:bodyPr/>
        <a:lstStyle/>
        <a:p>
          <a:endParaRPr lang="zh-TW" altLang="en-US"/>
        </a:p>
      </dgm:t>
    </dgm:pt>
    <dgm:pt modelId="{32FCE0EF-350D-487D-BC49-51C82980DECF}" type="sibTrans" cxnId="{0331ED04-DE1B-4ACD-862E-D126C9ACB295}">
      <dgm:prSet/>
      <dgm:spPr/>
      <dgm:t>
        <a:bodyPr/>
        <a:lstStyle/>
        <a:p>
          <a:endParaRPr lang="zh-TW" altLang="en-US"/>
        </a:p>
      </dgm:t>
    </dgm:pt>
    <dgm:pt modelId="{B6B6C25E-D302-4B0C-9855-82E5F2E946E4}">
      <dgm:prSet phldrT="[文字]"/>
      <dgm:spPr/>
      <dgm:t>
        <a:bodyPr/>
        <a:lstStyle/>
        <a:p>
          <a:r>
            <a:rPr lang="zh-TW" altLang="en-US" dirty="0" smtClean="0"/>
            <a:t>職稱</a:t>
          </a:r>
          <a:endParaRPr lang="zh-TW" altLang="en-US" dirty="0"/>
        </a:p>
      </dgm:t>
    </dgm:pt>
    <dgm:pt modelId="{4BEA0B62-2A33-4405-8787-C35F40CBCAF9}" type="parTrans" cxnId="{5910E41D-590D-4D42-908F-FBEB3A01EC3A}">
      <dgm:prSet/>
      <dgm:spPr/>
      <dgm:t>
        <a:bodyPr/>
        <a:lstStyle/>
        <a:p>
          <a:endParaRPr lang="zh-TW" altLang="en-US"/>
        </a:p>
      </dgm:t>
    </dgm:pt>
    <dgm:pt modelId="{9C3D6F65-6C49-4B15-8983-AC083F1D401C}" type="sibTrans" cxnId="{5910E41D-590D-4D42-908F-FBEB3A01EC3A}">
      <dgm:prSet/>
      <dgm:spPr/>
      <dgm:t>
        <a:bodyPr/>
        <a:lstStyle/>
        <a:p>
          <a:endParaRPr lang="zh-TW" altLang="en-US"/>
        </a:p>
      </dgm:t>
    </dgm:pt>
    <dgm:pt modelId="{FE5C8C4F-6E71-4BCD-AA58-818CC7381663}">
      <dgm:prSet phldrT="[文字]"/>
      <dgm:spPr/>
      <dgm:t>
        <a:bodyPr/>
        <a:lstStyle/>
        <a:p>
          <a:r>
            <a:rPr lang="zh-TW" altLang="en-US" dirty="0" smtClean="0"/>
            <a:t>到職日期</a:t>
          </a:r>
          <a:endParaRPr lang="zh-TW" altLang="en-US" dirty="0"/>
        </a:p>
      </dgm:t>
    </dgm:pt>
    <dgm:pt modelId="{E63B6BBB-3CBE-4F24-9B85-60716C3B7320}" type="parTrans" cxnId="{AF1C7734-5BE1-47DD-B0C2-514CBBD447C1}">
      <dgm:prSet/>
      <dgm:spPr/>
      <dgm:t>
        <a:bodyPr/>
        <a:lstStyle/>
        <a:p>
          <a:endParaRPr lang="zh-TW" altLang="en-US"/>
        </a:p>
      </dgm:t>
    </dgm:pt>
    <dgm:pt modelId="{71E224FF-5AB4-4A1B-A143-D283BF991A0A}" type="sibTrans" cxnId="{AF1C7734-5BE1-47DD-B0C2-514CBBD447C1}">
      <dgm:prSet/>
      <dgm:spPr/>
      <dgm:t>
        <a:bodyPr/>
        <a:lstStyle/>
        <a:p>
          <a:endParaRPr lang="zh-TW" altLang="en-US"/>
        </a:p>
      </dgm:t>
    </dgm:pt>
    <dgm:pt modelId="{00662013-5F95-4BDC-9636-EEF5AFD53CE7}">
      <dgm:prSet phldrT="[文字]"/>
      <dgm:spPr/>
      <dgm:t>
        <a:bodyPr/>
        <a:lstStyle/>
        <a:p>
          <a:r>
            <a:rPr lang="zh-TW" altLang="en-US" dirty="0" smtClean="0"/>
            <a:t>受訓紀錄</a:t>
          </a:r>
          <a:endParaRPr lang="zh-TW" altLang="en-US" dirty="0"/>
        </a:p>
      </dgm:t>
    </dgm:pt>
    <dgm:pt modelId="{63957A5B-7C9E-413B-993F-9D845999FBC7}" type="parTrans" cxnId="{8B0A6EC2-692D-4C7F-830A-668FD99BD859}">
      <dgm:prSet/>
      <dgm:spPr/>
      <dgm:t>
        <a:bodyPr/>
        <a:lstStyle/>
        <a:p>
          <a:endParaRPr lang="zh-TW" altLang="en-US"/>
        </a:p>
      </dgm:t>
    </dgm:pt>
    <dgm:pt modelId="{C2FADCEB-6B74-4B49-A840-363C1F2FB50E}" type="sibTrans" cxnId="{8B0A6EC2-692D-4C7F-830A-668FD99BD859}">
      <dgm:prSet/>
      <dgm:spPr/>
      <dgm:t>
        <a:bodyPr/>
        <a:lstStyle/>
        <a:p>
          <a:endParaRPr lang="zh-TW" altLang="en-US"/>
        </a:p>
      </dgm:t>
    </dgm:pt>
    <dgm:pt modelId="{A86EB040-80E9-418B-983E-76D51AF31878}" type="pres">
      <dgm:prSet presAssocID="{5932B812-2A02-46F6-8980-D6A738BB87D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4B6986A-30AD-4074-85B7-0DE0942C21D2}" type="pres">
      <dgm:prSet presAssocID="{DE397DE2-EBF4-4FB5-80B8-37DDF67FA770}" presName="composite" presStyleCnt="0"/>
      <dgm:spPr/>
    </dgm:pt>
    <dgm:pt modelId="{037180DE-0C69-45EA-8F89-85B31D29B3CA}" type="pres">
      <dgm:prSet presAssocID="{DE397DE2-EBF4-4FB5-80B8-37DDF67FA770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3723E33-6B61-49F0-9773-F13AEB44E83D}" type="pres">
      <dgm:prSet presAssocID="{DE397DE2-EBF4-4FB5-80B8-37DDF67FA770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DA739A-FC41-4FE1-8218-CA3E2CB75B17}" type="pres">
      <dgm:prSet presAssocID="{5B120C5B-E537-4FEE-94D7-E174C7621480}" presName="space" presStyleCnt="0"/>
      <dgm:spPr/>
    </dgm:pt>
    <dgm:pt modelId="{123B9414-D3A5-4AEB-AF4A-4D932EADF5BA}" type="pres">
      <dgm:prSet presAssocID="{BCFA3727-F344-4751-B818-D34C4B6254A7}" presName="composite" presStyleCnt="0"/>
      <dgm:spPr/>
    </dgm:pt>
    <dgm:pt modelId="{E933FC22-5F03-4537-8D4F-E47DF3DEA9C9}" type="pres">
      <dgm:prSet presAssocID="{BCFA3727-F344-4751-B818-D34C4B6254A7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2EC05F4-757C-4212-8C28-7BFB62653232}" type="pres">
      <dgm:prSet presAssocID="{BCFA3727-F344-4751-B818-D34C4B6254A7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5DFA850-5CF9-4D3B-8D05-F0D2EE0C457E}" type="pres">
      <dgm:prSet presAssocID="{021400B0-E51F-41A4-8DCB-3AE1ECBE44F3}" presName="space" presStyleCnt="0"/>
      <dgm:spPr/>
    </dgm:pt>
    <dgm:pt modelId="{58191ED7-1D0C-4140-B97D-18B647B514AA}" type="pres">
      <dgm:prSet presAssocID="{DC23A67E-E071-41CA-8511-7243F0A015EB}" presName="composite" presStyleCnt="0"/>
      <dgm:spPr/>
    </dgm:pt>
    <dgm:pt modelId="{86AB9669-1D71-4656-904D-6AA687C6A8B0}" type="pres">
      <dgm:prSet presAssocID="{DC23A67E-E071-41CA-8511-7243F0A015EB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B856E44-86D5-4480-AF98-7E935C37BB77}" type="pres">
      <dgm:prSet presAssocID="{DC23A67E-E071-41CA-8511-7243F0A015EB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20808E9-99C8-4CF5-8F61-A56A59E33E2F}" srcId="{BCFA3727-F344-4751-B818-D34C4B6254A7}" destId="{604CF541-34FA-4A66-B9C4-3744677D8D7D}" srcOrd="0" destOrd="0" parTransId="{2EF5AAA5-50DD-46C3-B68B-7843E7407961}" sibTransId="{959AADAA-B2E8-4A70-B5B9-FC0B521DE118}"/>
    <dgm:cxn modelId="{93F096C2-F2A6-4B11-9229-2A518FF3651F}" type="presOf" srcId="{FE5C8C4F-6E71-4BCD-AA58-818CC7381663}" destId="{4B856E44-86D5-4480-AF98-7E935C37BB77}" srcOrd="0" destOrd="3" presId="urn:microsoft.com/office/officeart/2005/8/layout/hList1"/>
    <dgm:cxn modelId="{21E30AC5-85EB-40E6-9CE2-EE1AC7969186}" type="presOf" srcId="{ADC615FD-1F70-48D0-BE8A-4C3F06C4DE7E}" destId="{4B856E44-86D5-4480-AF98-7E935C37BB77}" srcOrd="0" destOrd="0" presId="urn:microsoft.com/office/officeart/2005/8/layout/hList1"/>
    <dgm:cxn modelId="{B9C1242C-8514-4EF3-81E6-09570096A556}" type="presOf" srcId="{B6B6C25E-D302-4B0C-9855-82E5F2E946E4}" destId="{4B856E44-86D5-4480-AF98-7E935C37BB77}" srcOrd="0" destOrd="2" presId="urn:microsoft.com/office/officeart/2005/8/layout/hList1"/>
    <dgm:cxn modelId="{33A53DC9-61FC-4671-809D-B159AB4AE25E}" type="presOf" srcId="{604CF541-34FA-4A66-B9C4-3744677D8D7D}" destId="{B2EC05F4-757C-4212-8C28-7BFB62653232}" srcOrd="0" destOrd="0" presId="urn:microsoft.com/office/officeart/2005/8/layout/hList1"/>
    <dgm:cxn modelId="{5910E41D-590D-4D42-908F-FBEB3A01EC3A}" srcId="{DC23A67E-E071-41CA-8511-7243F0A015EB}" destId="{B6B6C25E-D302-4B0C-9855-82E5F2E946E4}" srcOrd="2" destOrd="0" parTransId="{4BEA0B62-2A33-4405-8787-C35F40CBCAF9}" sibTransId="{9C3D6F65-6C49-4B15-8983-AC083F1D401C}"/>
    <dgm:cxn modelId="{DE68C225-C3FE-4D34-868E-2254BE703A65}" srcId="{5932B812-2A02-46F6-8980-D6A738BB87D2}" destId="{DC23A67E-E071-41CA-8511-7243F0A015EB}" srcOrd="2" destOrd="0" parTransId="{01CC8A1C-6B7F-4363-AE32-2415C12BD401}" sibTransId="{18F3D2EB-D388-4A99-A9E2-FCF9E7B5BE82}"/>
    <dgm:cxn modelId="{0EF2FD2D-6551-432C-B781-95A2A8BD6367}" type="presOf" srcId="{96FF7CA3-C703-4653-A266-333C904CFFE4}" destId="{4B856E44-86D5-4480-AF98-7E935C37BB77}" srcOrd="0" destOrd="1" presId="urn:microsoft.com/office/officeart/2005/8/layout/hList1"/>
    <dgm:cxn modelId="{EF93F12C-5125-4B99-986A-505F1227894E}" type="presOf" srcId="{BCFA3727-F344-4751-B818-D34C4B6254A7}" destId="{E933FC22-5F03-4537-8D4F-E47DF3DEA9C9}" srcOrd="0" destOrd="0" presId="urn:microsoft.com/office/officeart/2005/8/layout/hList1"/>
    <dgm:cxn modelId="{A1AE1B18-3CE9-41D3-BA21-55FF13CC88EB}" srcId="{DC23A67E-E071-41CA-8511-7243F0A015EB}" destId="{ADC615FD-1F70-48D0-BE8A-4C3F06C4DE7E}" srcOrd="0" destOrd="0" parTransId="{D551CBE9-9FC7-40D3-AEE3-39526C8E01AB}" sibTransId="{0B5BA1C5-C96E-477F-99D5-99EE81E42E46}"/>
    <dgm:cxn modelId="{26B4232B-801E-430B-8C48-4A98C7E55569}" type="presOf" srcId="{00662013-5F95-4BDC-9636-EEF5AFD53CE7}" destId="{4B856E44-86D5-4480-AF98-7E935C37BB77}" srcOrd="0" destOrd="4" presId="urn:microsoft.com/office/officeart/2005/8/layout/hList1"/>
    <dgm:cxn modelId="{8B0A6EC2-692D-4C7F-830A-668FD99BD859}" srcId="{DC23A67E-E071-41CA-8511-7243F0A015EB}" destId="{00662013-5F95-4BDC-9636-EEF5AFD53CE7}" srcOrd="4" destOrd="0" parTransId="{63957A5B-7C9E-413B-993F-9D845999FBC7}" sibTransId="{C2FADCEB-6B74-4B49-A840-363C1F2FB50E}"/>
    <dgm:cxn modelId="{F522D51A-CD8C-470D-825A-0E0791D8B79A}" type="presOf" srcId="{4490BE11-2C02-4C3F-9B0D-39477A719550}" destId="{B2EC05F4-757C-4212-8C28-7BFB62653232}" srcOrd="0" destOrd="1" presId="urn:microsoft.com/office/officeart/2005/8/layout/hList1"/>
    <dgm:cxn modelId="{0854F8DD-CDAF-4202-8478-DD6E0B807913}" srcId="{DE397DE2-EBF4-4FB5-80B8-37DDF67FA770}" destId="{CA1AED5A-FE45-4423-A1A8-79C904981965}" srcOrd="1" destOrd="0" parTransId="{31AE19A5-5A7B-449E-9E6A-D7A1D2F1974B}" sibTransId="{EC7FF623-D806-4D4F-ADBD-81F06376F6B2}"/>
    <dgm:cxn modelId="{B35BEA08-3D95-4995-BA6C-8B4C13761CA6}" type="presOf" srcId="{CA1AED5A-FE45-4423-A1A8-79C904981965}" destId="{63723E33-6B61-49F0-9773-F13AEB44E83D}" srcOrd="0" destOrd="1" presId="urn:microsoft.com/office/officeart/2005/8/layout/hList1"/>
    <dgm:cxn modelId="{0331ED04-DE1B-4ACD-862E-D126C9ACB295}" srcId="{DC23A67E-E071-41CA-8511-7243F0A015EB}" destId="{96FF7CA3-C703-4653-A266-333C904CFFE4}" srcOrd="1" destOrd="0" parTransId="{8CD8BA2B-62F3-46B3-8E70-B79079B5C964}" sibTransId="{32FCE0EF-350D-487D-BC49-51C82980DECF}"/>
    <dgm:cxn modelId="{16AE6F35-2085-4329-9AD4-38E361C3C107}" srcId="{5932B812-2A02-46F6-8980-D6A738BB87D2}" destId="{DE397DE2-EBF4-4FB5-80B8-37DDF67FA770}" srcOrd="0" destOrd="0" parTransId="{D78DD077-6B3C-40B1-B32D-B35DB4935E23}" sibTransId="{5B120C5B-E537-4FEE-94D7-E174C7621480}"/>
    <dgm:cxn modelId="{5D15A6FC-AC86-4367-B4EB-75256DC5EE52}" type="presOf" srcId="{DE397DE2-EBF4-4FB5-80B8-37DDF67FA770}" destId="{037180DE-0C69-45EA-8F89-85B31D29B3CA}" srcOrd="0" destOrd="0" presId="urn:microsoft.com/office/officeart/2005/8/layout/hList1"/>
    <dgm:cxn modelId="{AF1C7734-5BE1-47DD-B0C2-514CBBD447C1}" srcId="{DC23A67E-E071-41CA-8511-7243F0A015EB}" destId="{FE5C8C4F-6E71-4BCD-AA58-818CC7381663}" srcOrd="3" destOrd="0" parTransId="{E63B6BBB-3CBE-4F24-9B85-60716C3B7320}" sibTransId="{71E224FF-5AB4-4A1B-A143-D283BF991A0A}"/>
    <dgm:cxn modelId="{8DD75BC9-3B9D-4B28-91E7-AE0D034B80E3}" type="presOf" srcId="{DC23A67E-E071-41CA-8511-7243F0A015EB}" destId="{86AB9669-1D71-4656-904D-6AA687C6A8B0}" srcOrd="0" destOrd="0" presId="urn:microsoft.com/office/officeart/2005/8/layout/hList1"/>
    <dgm:cxn modelId="{47601115-5FDC-4E91-8335-5E1B225F027E}" srcId="{5932B812-2A02-46F6-8980-D6A738BB87D2}" destId="{BCFA3727-F344-4751-B818-D34C4B6254A7}" srcOrd="1" destOrd="0" parTransId="{80418EA3-E4DF-44A3-8895-726A05126739}" sibTransId="{021400B0-E51F-41A4-8DCB-3AE1ECBE44F3}"/>
    <dgm:cxn modelId="{65DA553E-CC8E-4868-AF1B-E5289FBA79BB}" type="presOf" srcId="{03BD1E11-156C-40CE-BE98-556B625F0BB0}" destId="{63723E33-6B61-49F0-9773-F13AEB44E83D}" srcOrd="0" destOrd="0" presId="urn:microsoft.com/office/officeart/2005/8/layout/hList1"/>
    <dgm:cxn modelId="{DF7CF5AC-4EFE-4107-A15C-820579C47150}" srcId="{DE397DE2-EBF4-4FB5-80B8-37DDF67FA770}" destId="{03BD1E11-156C-40CE-BE98-556B625F0BB0}" srcOrd="0" destOrd="0" parTransId="{39371038-318C-4EF0-BB7B-154F2FD9C5D5}" sibTransId="{487E0E33-F9FD-42D8-85DC-C60423FBE70F}"/>
    <dgm:cxn modelId="{62CD2CD4-820B-4647-8E44-A501FF7D1BF3}" srcId="{BCFA3727-F344-4751-B818-D34C4B6254A7}" destId="{4490BE11-2C02-4C3F-9B0D-39477A719550}" srcOrd="1" destOrd="0" parTransId="{B33D6FE6-D9B2-4622-99AB-0D1F5EB90C04}" sibTransId="{8F28EAFC-E413-4E93-BC0D-7CBA892267E8}"/>
    <dgm:cxn modelId="{592CC050-2224-4132-BB20-6C1FF5B80E45}" type="presOf" srcId="{5932B812-2A02-46F6-8980-D6A738BB87D2}" destId="{A86EB040-80E9-418B-983E-76D51AF31878}" srcOrd="0" destOrd="0" presId="urn:microsoft.com/office/officeart/2005/8/layout/hList1"/>
    <dgm:cxn modelId="{A22F23C0-9159-4C66-B524-434C1D9869EF}" type="presParOf" srcId="{A86EB040-80E9-418B-983E-76D51AF31878}" destId="{74B6986A-30AD-4074-85B7-0DE0942C21D2}" srcOrd="0" destOrd="0" presId="urn:microsoft.com/office/officeart/2005/8/layout/hList1"/>
    <dgm:cxn modelId="{0EA1FE17-8AD2-41B3-95EA-DC6FF1FA56E1}" type="presParOf" srcId="{74B6986A-30AD-4074-85B7-0DE0942C21D2}" destId="{037180DE-0C69-45EA-8F89-85B31D29B3CA}" srcOrd="0" destOrd="0" presId="urn:microsoft.com/office/officeart/2005/8/layout/hList1"/>
    <dgm:cxn modelId="{D79C0481-8CA0-457C-AC98-555A2F7DF9B6}" type="presParOf" srcId="{74B6986A-30AD-4074-85B7-0DE0942C21D2}" destId="{63723E33-6B61-49F0-9773-F13AEB44E83D}" srcOrd="1" destOrd="0" presId="urn:microsoft.com/office/officeart/2005/8/layout/hList1"/>
    <dgm:cxn modelId="{A970526F-142A-41F1-998E-4588DF839ED0}" type="presParOf" srcId="{A86EB040-80E9-418B-983E-76D51AF31878}" destId="{AFDA739A-FC41-4FE1-8218-CA3E2CB75B17}" srcOrd="1" destOrd="0" presId="urn:microsoft.com/office/officeart/2005/8/layout/hList1"/>
    <dgm:cxn modelId="{FA7DEC07-57B6-4377-9A78-2C797FFA1921}" type="presParOf" srcId="{A86EB040-80E9-418B-983E-76D51AF31878}" destId="{123B9414-D3A5-4AEB-AF4A-4D932EADF5BA}" srcOrd="2" destOrd="0" presId="urn:microsoft.com/office/officeart/2005/8/layout/hList1"/>
    <dgm:cxn modelId="{9A97AC66-588B-41AC-A584-9DCF908F87F1}" type="presParOf" srcId="{123B9414-D3A5-4AEB-AF4A-4D932EADF5BA}" destId="{E933FC22-5F03-4537-8D4F-E47DF3DEA9C9}" srcOrd="0" destOrd="0" presId="urn:microsoft.com/office/officeart/2005/8/layout/hList1"/>
    <dgm:cxn modelId="{98C2CF8B-EAE6-4778-B2AB-DAFD7A5B7B2A}" type="presParOf" srcId="{123B9414-D3A5-4AEB-AF4A-4D932EADF5BA}" destId="{B2EC05F4-757C-4212-8C28-7BFB62653232}" srcOrd="1" destOrd="0" presId="urn:microsoft.com/office/officeart/2005/8/layout/hList1"/>
    <dgm:cxn modelId="{AED45F14-DE2A-40EF-A9D1-18672FD9A38D}" type="presParOf" srcId="{A86EB040-80E9-418B-983E-76D51AF31878}" destId="{C5DFA850-5CF9-4D3B-8D05-F0D2EE0C457E}" srcOrd="3" destOrd="0" presId="urn:microsoft.com/office/officeart/2005/8/layout/hList1"/>
    <dgm:cxn modelId="{45213DB4-58F1-4C37-B9BB-6C750B0021FC}" type="presParOf" srcId="{A86EB040-80E9-418B-983E-76D51AF31878}" destId="{58191ED7-1D0C-4140-B97D-18B647B514AA}" srcOrd="4" destOrd="0" presId="urn:microsoft.com/office/officeart/2005/8/layout/hList1"/>
    <dgm:cxn modelId="{010B1015-0813-42C3-9F14-524EB553C314}" type="presParOf" srcId="{58191ED7-1D0C-4140-B97D-18B647B514AA}" destId="{86AB9669-1D71-4656-904D-6AA687C6A8B0}" srcOrd="0" destOrd="0" presId="urn:microsoft.com/office/officeart/2005/8/layout/hList1"/>
    <dgm:cxn modelId="{F384A20F-F976-4100-8CE2-BE9F90DAF396}" type="presParOf" srcId="{58191ED7-1D0C-4140-B97D-18B647B514AA}" destId="{4B856E44-86D5-4480-AF98-7E935C37BB7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C0D9D7F-C043-462C-965E-1B0B894A3C3B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B243DA36-8DA6-4AEA-8795-A6E27CEAE630}">
      <dgm:prSet phldrT="[文字]"/>
      <dgm:spPr>
        <a:solidFill>
          <a:srgbClr val="FF5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zh-TW" altLang="en-US" dirty="0" smtClean="0"/>
            <a:t>發現</a:t>
          </a:r>
          <a:endParaRPr lang="zh-TW" altLang="en-US" dirty="0"/>
        </a:p>
      </dgm:t>
    </dgm:pt>
    <dgm:pt modelId="{F3BBC1CA-696B-4B38-B140-6780EB40730C}" type="parTrans" cxnId="{403FA29B-9705-4107-844F-C4D311C4A461}">
      <dgm:prSet/>
      <dgm:spPr/>
      <dgm:t>
        <a:bodyPr/>
        <a:lstStyle/>
        <a:p>
          <a:endParaRPr lang="zh-TW" altLang="en-US"/>
        </a:p>
      </dgm:t>
    </dgm:pt>
    <dgm:pt modelId="{31EE9E18-C2C8-4BF5-A274-EA2877D04975}" type="sibTrans" cxnId="{403FA29B-9705-4107-844F-C4D311C4A461}">
      <dgm:prSet/>
      <dgm:spPr/>
      <dgm:t>
        <a:bodyPr/>
        <a:lstStyle/>
        <a:p>
          <a:endParaRPr lang="zh-TW" altLang="en-US"/>
        </a:p>
      </dgm:t>
    </dgm:pt>
    <dgm:pt modelId="{A9AE755F-EA16-495B-88DD-F9F3181C9075}">
      <dgm:prSet phldrT="[文字]"/>
      <dgm:spPr>
        <a:solidFill>
          <a:srgbClr val="FF9999">
            <a:alpha val="89804"/>
          </a:srgb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zh-TW" altLang="en-US" u="sng" dirty="0" smtClean="0">
              <a:latin typeface="標楷體" panose="03000509000000000000" pitchFamily="65" charset="-120"/>
              <a:ea typeface="標楷體" panose="03000509000000000000" pitchFamily="65" charset="-120"/>
            </a:rPr>
            <a:t>知悉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或</a:t>
          </a:r>
          <a:r>
            <a:rPr lang="zh-TW" altLang="en-US" u="sng" dirty="0" smtClean="0">
              <a:latin typeface="標楷體" panose="03000509000000000000" pitchFamily="65" charset="-120"/>
              <a:ea typeface="標楷體" panose="03000509000000000000" pitchFamily="65" charset="-120"/>
            </a:rPr>
            <a:t>發現疑似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有人在內施用或持有毒品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9E474F1-9EA2-4993-837D-35B63BF9D073}" type="parTrans" cxnId="{A4C99C46-FFB0-4223-B635-05581A1B4979}">
      <dgm:prSet/>
      <dgm:spPr/>
      <dgm:t>
        <a:bodyPr/>
        <a:lstStyle/>
        <a:p>
          <a:endParaRPr lang="zh-TW" altLang="en-US"/>
        </a:p>
      </dgm:t>
    </dgm:pt>
    <dgm:pt modelId="{AC979295-4050-45F9-B6E3-5C46AE0A8678}" type="sibTrans" cxnId="{A4C99C46-FFB0-4223-B635-05581A1B4979}">
      <dgm:prSet/>
      <dgm:spPr/>
      <dgm:t>
        <a:bodyPr/>
        <a:lstStyle/>
        <a:p>
          <a:endParaRPr lang="zh-TW" altLang="en-US"/>
        </a:p>
      </dgm:t>
    </dgm:pt>
    <dgm:pt modelId="{B956F4ED-0B5C-4100-8EF5-D66A94933A9B}">
      <dgm:prSet phldrT="[文字]"/>
      <dgm:spPr>
        <a:solidFill>
          <a:srgbClr val="00CC0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zh-TW" altLang="en-US" dirty="0" smtClean="0"/>
            <a:t>通報</a:t>
          </a:r>
          <a:endParaRPr lang="zh-TW" altLang="en-US" dirty="0"/>
        </a:p>
      </dgm:t>
    </dgm:pt>
    <dgm:pt modelId="{5038BCFB-7EAA-4099-86E7-4724BB78402C}" type="parTrans" cxnId="{D1FAB44B-A853-4514-963E-02DCFA7A8182}">
      <dgm:prSet/>
      <dgm:spPr/>
      <dgm:t>
        <a:bodyPr/>
        <a:lstStyle/>
        <a:p>
          <a:endParaRPr lang="zh-TW" altLang="en-US"/>
        </a:p>
      </dgm:t>
    </dgm:pt>
    <dgm:pt modelId="{0A482E00-855F-4A01-B4E7-03E5B286538A}" type="sibTrans" cxnId="{D1FAB44B-A853-4514-963E-02DCFA7A8182}">
      <dgm:prSet/>
      <dgm:spPr/>
      <dgm:t>
        <a:bodyPr/>
        <a:lstStyle/>
        <a:p>
          <a:endParaRPr lang="zh-TW" altLang="en-US"/>
        </a:p>
      </dgm:t>
    </dgm:pt>
    <dgm:pt modelId="{EF9CEE24-FB30-4891-9455-8D186D0E15B7}">
      <dgm:prSet phldrT="[文字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向警察機關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F057DC9-504F-4FC2-ADC4-0835234A0F7F}" type="parTrans" cxnId="{86A0641B-4EBA-42BF-A02F-4CA445DFEACB}">
      <dgm:prSet/>
      <dgm:spPr/>
      <dgm:t>
        <a:bodyPr/>
        <a:lstStyle/>
        <a:p>
          <a:endParaRPr lang="zh-TW" altLang="en-US"/>
        </a:p>
      </dgm:t>
    </dgm:pt>
    <dgm:pt modelId="{69AD4D24-2409-4D31-BFB5-495F2C741EBC}" type="sibTrans" cxnId="{86A0641B-4EBA-42BF-A02F-4CA445DFEACB}">
      <dgm:prSet/>
      <dgm:spPr/>
      <dgm:t>
        <a:bodyPr/>
        <a:lstStyle/>
        <a:p>
          <a:endParaRPr lang="zh-TW" altLang="en-US"/>
        </a:p>
      </dgm:t>
    </dgm:pt>
    <dgm:pt modelId="{BFFF55DB-0724-452E-9F80-128722881AA1}">
      <dgm:prSet phldrT="[文字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以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110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等方式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0123504-E9EF-466A-8F5D-656F20EE0899}" type="parTrans" cxnId="{C17F7EE7-177D-45BE-9736-8270119CEE8F}">
      <dgm:prSet/>
      <dgm:spPr/>
      <dgm:t>
        <a:bodyPr/>
        <a:lstStyle/>
        <a:p>
          <a:endParaRPr lang="zh-TW" altLang="en-US"/>
        </a:p>
      </dgm:t>
    </dgm:pt>
    <dgm:pt modelId="{0AB710F7-B2AA-47F7-94F6-953BD81D11C7}" type="sibTrans" cxnId="{C17F7EE7-177D-45BE-9736-8270119CEE8F}">
      <dgm:prSet/>
      <dgm:spPr/>
      <dgm:t>
        <a:bodyPr/>
        <a:lstStyle/>
        <a:p>
          <a:endParaRPr lang="zh-TW" altLang="en-US"/>
        </a:p>
      </dgm:t>
    </dgm:pt>
    <dgm:pt modelId="{AF192B27-7B86-474F-8B73-B3EFBA1A45C3}">
      <dgm:prSet phldrT="[文字]"/>
      <dgm:spPr>
        <a:solidFill>
          <a:srgbClr val="6600FF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zh-TW" altLang="en-US" dirty="0" smtClean="0"/>
            <a:t>查證</a:t>
          </a:r>
          <a:endParaRPr lang="zh-TW" altLang="en-US" dirty="0"/>
        </a:p>
      </dgm:t>
    </dgm:pt>
    <dgm:pt modelId="{C5C1B7B3-DCED-4E78-AD71-CC82566189C2}" type="parTrans" cxnId="{6B2898A0-1AB0-4986-85AC-FA73B08C5887}">
      <dgm:prSet/>
      <dgm:spPr/>
      <dgm:t>
        <a:bodyPr/>
        <a:lstStyle/>
        <a:p>
          <a:endParaRPr lang="zh-TW" altLang="en-US"/>
        </a:p>
      </dgm:t>
    </dgm:pt>
    <dgm:pt modelId="{B1DE6FB2-5FBB-475B-AA4D-8DF588A5E1C4}" type="sibTrans" cxnId="{6B2898A0-1AB0-4986-85AC-FA73B08C5887}">
      <dgm:prSet/>
      <dgm:spPr/>
      <dgm:t>
        <a:bodyPr/>
        <a:lstStyle/>
        <a:p>
          <a:endParaRPr lang="zh-TW" altLang="en-US"/>
        </a:p>
      </dgm:t>
    </dgm:pt>
    <dgm:pt modelId="{DC1C55FC-3253-40C0-AD03-E172DFAAE660}">
      <dgm:prSet phldrT="[文字]" custT="1"/>
      <dgm:spPr>
        <a:solidFill>
          <a:srgbClr val="9999FF">
            <a:alpha val="89804"/>
          </a:srgb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zh-TW" altLang="en-US" sz="17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身分保密</a:t>
          </a:r>
          <a:endParaRPr lang="zh-TW" altLang="en-US" sz="17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9971593-DBBA-4AF5-9273-DB1DDEF021B6}" type="parTrans" cxnId="{FDF6C8AC-AD7D-474C-85B6-094620353397}">
      <dgm:prSet/>
      <dgm:spPr/>
      <dgm:t>
        <a:bodyPr/>
        <a:lstStyle/>
        <a:p>
          <a:endParaRPr lang="zh-TW" altLang="en-US"/>
        </a:p>
      </dgm:t>
    </dgm:pt>
    <dgm:pt modelId="{0D71EEDD-F4A1-47B8-A344-FD5577719061}" type="sibTrans" cxnId="{FDF6C8AC-AD7D-474C-85B6-094620353397}">
      <dgm:prSet/>
      <dgm:spPr/>
      <dgm:t>
        <a:bodyPr/>
        <a:lstStyle/>
        <a:p>
          <a:endParaRPr lang="zh-TW" altLang="en-US"/>
        </a:p>
      </dgm:t>
    </dgm:pt>
    <dgm:pt modelId="{4722A00A-0519-4959-BE11-EA3849CF748E}">
      <dgm:prSet phldrT="[文字]" custT="1"/>
      <dgm:spPr>
        <a:solidFill>
          <a:srgbClr val="9999FF">
            <a:alpha val="89804"/>
          </a:srgb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zh-TW" altLang="en-US" sz="17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確實查證</a:t>
          </a:r>
          <a:endParaRPr lang="zh-TW" altLang="en-US" sz="17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CAC3A10-0D7D-47B5-A867-B7E4BBD90158}" type="parTrans" cxnId="{41C2FCEF-BEA8-4AF5-9D3F-8BE1A7062035}">
      <dgm:prSet/>
      <dgm:spPr/>
      <dgm:t>
        <a:bodyPr/>
        <a:lstStyle/>
        <a:p>
          <a:endParaRPr lang="zh-TW" altLang="en-US"/>
        </a:p>
      </dgm:t>
    </dgm:pt>
    <dgm:pt modelId="{A6F21FE3-EE4D-4A40-BA0C-6F8A4D4D06C9}" type="sibTrans" cxnId="{41C2FCEF-BEA8-4AF5-9D3F-8BE1A7062035}">
      <dgm:prSet/>
      <dgm:spPr/>
      <dgm:t>
        <a:bodyPr/>
        <a:lstStyle/>
        <a:p>
          <a:endParaRPr lang="zh-TW" altLang="en-US"/>
        </a:p>
      </dgm:t>
    </dgm:pt>
    <dgm:pt modelId="{F637CC7A-D37F-4575-83D1-54AE59A8B46B}" type="pres">
      <dgm:prSet presAssocID="{5C0D9D7F-C043-462C-965E-1B0B894A3C3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72F0D73-9FDE-4AA0-BD8E-90C993082FB7}" type="pres">
      <dgm:prSet presAssocID="{B243DA36-8DA6-4AEA-8795-A6E27CEAE630}" presName="compNode" presStyleCnt="0"/>
      <dgm:spPr/>
    </dgm:pt>
    <dgm:pt modelId="{22EBCE20-5898-4F98-BE7A-5E60F297549A}" type="pres">
      <dgm:prSet presAssocID="{B243DA36-8DA6-4AEA-8795-A6E27CEAE630}" presName="noGeometry" presStyleCnt="0"/>
      <dgm:spPr/>
    </dgm:pt>
    <dgm:pt modelId="{4995B196-91CC-4CB8-B93A-E3C1BCBA7645}" type="pres">
      <dgm:prSet presAssocID="{B243DA36-8DA6-4AEA-8795-A6E27CEAE630}" presName="childTextVisible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D4E64A7-B0A4-4BED-BA85-4393E79C0075}" type="pres">
      <dgm:prSet presAssocID="{B243DA36-8DA6-4AEA-8795-A6E27CEAE630}" presName="childTextHidden" presStyleLbl="bgAccFollowNode1" presStyleIdx="0" presStyleCnt="3"/>
      <dgm:spPr/>
      <dgm:t>
        <a:bodyPr/>
        <a:lstStyle/>
        <a:p>
          <a:endParaRPr lang="zh-TW" altLang="en-US"/>
        </a:p>
      </dgm:t>
    </dgm:pt>
    <dgm:pt modelId="{B4B64B24-D5BA-46AA-B728-8B5AECD451B4}" type="pres">
      <dgm:prSet presAssocID="{B243DA36-8DA6-4AEA-8795-A6E27CEAE63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8793A0-DB0C-4345-BF54-1601E0273049}" type="pres">
      <dgm:prSet presAssocID="{B243DA36-8DA6-4AEA-8795-A6E27CEAE630}" presName="aSpace" presStyleCnt="0"/>
      <dgm:spPr/>
    </dgm:pt>
    <dgm:pt modelId="{7EA17CC1-205F-4B32-9EA6-9F4721C724E9}" type="pres">
      <dgm:prSet presAssocID="{B956F4ED-0B5C-4100-8EF5-D66A94933A9B}" presName="compNode" presStyleCnt="0"/>
      <dgm:spPr/>
    </dgm:pt>
    <dgm:pt modelId="{74D2AD31-F518-41F8-B996-32D72AB29EB5}" type="pres">
      <dgm:prSet presAssocID="{B956F4ED-0B5C-4100-8EF5-D66A94933A9B}" presName="noGeometry" presStyleCnt="0"/>
      <dgm:spPr/>
    </dgm:pt>
    <dgm:pt modelId="{9B16A545-634C-4F2A-984E-664D7B0346E3}" type="pres">
      <dgm:prSet presAssocID="{B956F4ED-0B5C-4100-8EF5-D66A94933A9B}" presName="childTextVisible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8A1916-C189-4C4B-A9EB-9CC2F13EC7ED}" type="pres">
      <dgm:prSet presAssocID="{B956F4ED-0B5C-4100-8EF5-D66A94933A9B}" presName="childTextHidden" presStyleLbl="bgAccFollowNode1" presStyleIdx="1" presStyleCnt="3"/>
      <dgm:spPr/>
      <dgm:t>
        <a:bodyPr/>
        <a:lstStyle/>
        <a:p>
          <a:endParaRPr lang="zh-TW" altLang="en-US"/>
        </a:p>
      </dgm:t>
    </dgm:pt>
    <dgm:pt modelId="{C8A101EF-AF7C-4545-9839-BDB31A306A79}" type="pres">
      <dgm:prSet presAssocID="{B956F4ED-0B5C-4100-8EF5-D66A94933A9B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ED19DAE-3486-44E5-A840-D3174140243D}" type="pres">
      <dgm:prSet presAssocID="{B956F4ED-0B5C-4100-8EF5-D66A94933A9B}" presName="aSpace" presStyleCnt="0"/>
      <dgm:spPr/>
    </dgm:pt>
    <dgm:pt modelId="{3E440107-46B4-4483-8CB9-FE03A6F4D549}" type="pres">
      <dgm:prSet presAssocID="{AF192B27-7B86-474F-8B73-B3EFBA1A45C3}" presName="compNode" presStyleCnt="0"/>
      <dgm:spPr/>
    </dgm:pt>
    <dgm:pt modelId="{34AB38A9-ADD8-44B4-BCC1-67A676AB2DF8}" type="pres">
      <dgm:prSet presAssocID="{AF192B27-7B86-474F-8B73-B3EFBA1A45C3}" presName="noGeometry" presStyleCnt="0"/>
      <dgm:spPr/>
    </dgm:pt>
    <dgm:pt modelId="{E1CEF728-A03E-4891-8E17-6C177F5A8941}" type="pres">
      <dgm:prSet presAssocID="{AF192B27-7B86-474F-8B73-B3EFBA1A45C3}" presName="childTextVisible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EBB42BE-ED38-4913-A63D-29D3AF44F88E}" type="pres">
      <dgm:prSet presAssocID="{AF192B27-7B86-474F-8B73-B3EFBA1A45C3}" presName="childTextHidden" presStyleLbl="bgAccFollowNode1" presStyleIdx="2" presStyleCnt="3"/>
      <dgm:spPr/>
      <dgm:t>
        <a:bodyPr/>
        <a:lstStyle/>
        <a:p>
          <a:endParaRPr lang="zh-TW" altLang="en-US"/>
        </a:p>
      </dgm:t>
    </dgm:pt>
    <dgm:pt modelId="{452FD9E3-7E73-41B3-88E7-933AEB251565}" type="pres">
      <dgm:prSet presAssocID="{AF192B27-7B86-474F-8B73-B3EFBA1A45C3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4A14D38-D6B7-4450-8676-4B4F6168EE5C}" type="presOf" srcId="{DC1C55FC-3253-40C0-AD03-E172DFAAE660}" destId="{E1CEF728-A03E-4891-8E17-6C177F5A8941}" srcOrd="0" destOrd="0" presId="urn:microsoft.com/office/officeart/2005/8/layout/hProcess6"/>
    <dgm:cxn modelId="{403FA29B-9705-4107-844F-C4D311C4A461}" srcId="{5C0D9D7F-C043-462C-965E-1B0B894A3C3B}" destId="{B243DA36-8DA6-4AEA-8795-A6E27CEAE630}" srcOrd="0" destOrd="0" parTransId="{F3BBC1CA-696B-4B38-B140-6780EB40730C}" sibTransId="{31EE9E18-C2C8-4BF5-A274-EA2877D04975}"/>
    <dgm:cxn modelId="{847FD143-0A56-4F90-80E1-F0FAC0475C63}" type="presOf" srcId="{B956F4ED-0B5C-4100-8EF5-D66A94933A9B}" destId="{C8A101EF-AF7C-4545-9839-BDB31A306A79}" srcOrd="0" destOrd="0" presId="urn:microsoft.com/office/officeart/2005/8/layout/hProcess6"/>
    <dgm:cxn modelId="{5CF684C1-3BFA-4E36-83A4-AA12339E115E}" type="presOf" srcId="{A9AE755F-EA16-495B-88DD-F9F3181C9075}" destId="{1D4E64A7-B0A4-4BED-BA85-4393E79C0075}" srcOrd="1" destOrd="0" presId="urn:microsoft.com/office/officeart/2005/8/layout/hProcess6"/>
    <dgm:cxn modelId="{645C0973-9FAD-4A22-9F32-A6681950A470}" type="presOf" srcId="{AF192B27-7B86-474F-8B73-B3EFBA1A45C3}" destId="{452FD9E3-7E73-41B3-88E7-933AEB251565}" srcOrd="0" destOrd="0" presId="urn:microsoft.com/office/officeart/2005/8/layout/hProcess6"/>
    <dgm:cxn modelId="{A02F24BC-F529-4A75-8C41-CAFC4078D1BF}" type="presOf" srcId="{4722A00A-0519-4959-BE11-EA3849CF748E}" destId="{E1CEF728-A03E-4891-8E17-6C177F5A8941}" srcOrd="0" destOrd="1" presId="urn:microsoft.com/office/officeart/2005/8/layout/hProcess6"/>
    <dgm:cxn modelId="{491BB3FA-2B90-4723-B58D-BE7E23F78029}" type="presOf" srcId="{EF9CEE24-FB30-4891-9455-8D186D0E15B7}" destId="{9B16A545-634C-4F2A-984E-664D7B0346E3}" srcOrd="0" destOrd="0" presId="urn:microsoft.com/office/officeart/2005/8/layout/hProcess6"/>
    <dgm:cxn modelId="{5760ECC8-D96D-4797-9D4F-F7313C625088}" type="presOf" srcId="{B243DA36-8DA6-4AEA-8795-A6E27CEAE630}" destId="{B4B64B24-D5BA-46AA-B728-8B5AECD451B4}" srcOrd="0" destOrd="0" presId="urn:microsoft.com/office/officeart/2005/8/layout/hProcess6"/>
    <dgm:cxn modelId="{C17F7EE7-177D-45BE-9736-8270119CEE8F}" srcId="{B956F4ED-0B5C-4100-8EF5-D66A94933A9B}" destId="{BFFF55DB-0724-452E-9F80-128722881AA1}" srcOrd="1" destOrd="0" parTransId="{A0123504-E9EF-466A-8F5D-656F20EE0899}" sibTransId="{0AB710F7-B2AA-47F7-94F6-953BD81D11C7}"/>
    <dgm:cxn modelId="{8A0EA845-63EB-4C6B-A180-53495893B212}" type="presOf" srcId="{BFFF55DB-0724-452E-9F80-128722881AA1}" destId="{1A8A1916-C189-4C4B-A9EB-9CC2F13EC7ED}" srcOrd="1" destOrd="1" presId="urn:microsoft.com/office/officeart/2005/8/layout/hProcess6"/>
    <dgm:cxn modelId="{A1F7B422-DEE0-4D87-9911-CC50868588EE}" type="presOf" srcId="{4722A00A-0519-4959-BE11-EA3849CF748E}" destId="{1EBB42BE-ED38-4913-A63D-29D3AF44F88E}" srcOrd="1" destOrd="1" presId="urn:microsoft.com/office/officeart/2005/8/layout/hProcess6"/>
    <dgm:cxn modelId="{6AB17E43-9466-4241-B3F6-BDDF554DA04D}" type="presOf" srcId="{BFFF55DB-0724-452E-9F80-128722881AA1}" destId="{9B16A545-634C-4F2A-984E-664D7B0346E3}" srcOrd="0" destOrd="1" presId="urn:microsoft.com/office/officeart/2005/8/layout/hProcess6"/>
    <dgm:cxn modelId="{6B2898A0-1AB0-4986-85AC-FA73B08C5887}" srcId="{5C0D9D7F-C043-462C-965E-1B0B894A3C3B}" destId="{AF192B27-7B86-474F-8B73-B3EFBA1A45C3}" srcOrd="2" destOrd="0" parTransId="{C5C1B7B3-DCED-4E78-AD71-CC82566189C2}" sibTransId="{B1DE6FB2-5FBB-475B-AA4D-8DF588A5E1C4}"/>
    <dgm:cxn modelId="{FDF6C8AC-AD7D-474C-85B6-094620353397}" srcId="{AF192B27-7B86-474F-8B73-B3EFBA1A45C3}" destId="{DC1C55FC-3253-40C0-AD03-E172DFAAE660}" srcOrd="0" destOrd="0" parTransId="{89971593-DBBA-4AF5-9273-DB1DDEF021B6}" sibTransId="{0D71EEDD-F4A1-47B8-A344-FD5577719061}"/>
    <dgm:cxn modelId="{A4C99C46-FFB0-4223-B635-05581A1B4979}" srcId="{B243DA36-8DA6-4AEA-8795-A6E27CEAE630}" destId="{A9AE755F-EA16-495B-88DD-F9F3181C9075}" srcOrd="0" destOrd="0" parTransId="{79E474F1-9EA2-4993-837D-35B63BF9D073}" sibTransId="{AC979295-4050-45F9-B6E3-5C46AE0A8678}"/>
    <dgm:cxn modelId="{46B5490E-3767-4C3A-99DB-A3E4EB489689}" type="presOf" srcId="{DC1C55FC-3253-40C0-AD03-E172DFAAE660}" destId="{1EBB42BE-ED38-4913-A63D-29D3AF44F88E}" srcOrd="1" destOrd="0" presId="urn:microsoft.com/office/officeart/2005/8/layout/hProcess6"/>
    <dgm:cxn modelId="{D1FAB44B-A853-4514-963E-02DCFA7A8182}" srcId="{5C0D9D7F-C043-462C-965E-1B0B894A3C3B}" destId="{B956F4ED-0B5C-4100-8EF5-D66A94933A9B}" srcOrd="1" destOrd="0" parTransId="{5038BCFB-7EAA-4099-86E7-4724BB78402C}" sibTransId="{0A482E00-855F-4A01-B4E7-03E5B286538A}"/>
    <dgm:cxn modelId="{ACF2D156-8743-4072-9109-D664E51839DE}" type="presOf" srcId="{5C0D9D7F-C043-462C-965E-1B0B894A3C3B}" destId="{F637CC7A-D37F-4575-83D1-54AE59A8B46B}" srcOrd="0" destOrd="0" presId="urn:microsoft.com/office/officeart/2005/8/layout/hProcess6"/>
    <dgm:cxn modelId="{41C2FCEF-BEA8-4AF5-9D3F-8BE1A7062035}" srcId="{AF192B27-7B86-474F-8B73-B3EFBA1A45C3}" destId="{4722A00A-0519-4959-BE11-EA3849CF748E}" srcOrd="1" destOrd="0" parTransId="{7CAC3A10-0D7D-47B5-A867-B7E4BBD90158}" sibTransId="{A6F21FE3-EE4D-4A40-BA0C-6F8A4D4D06C9}"/>
    <dgm:cxn modelId="{3A444B21-7EE5-4E03-AEBE-33FBFE54C014}" type="presOf" srcId="{A9AE755F-EA16-495B-88DD-F9F3181C9075}" destId="{4995B196-91CC-4CB8-B93A-E3C1BCBA7645}" srcOrd="0" destOrd="0" presId="urn:microsoft.com/office/officeart/2005/8/layout/hProcess6"/>
    <dgm:cxn modelId="{86A0641B-4EBA-42BF-A02F-4CA445DFEACB}" srcId="{B956F4ED-0B5C-4100-8EF5-D66A94933A9B}" destId="{EF9CEE24-FB30-4891-9455-8D186D0E15B7}" srcOrd="0" destOrd="0" parTransId="{3F057DC9-504F-4FC2-ADC4-0835234A0F7F}" sibTransId="{69AD4D24-2409-4D31-BFB5-495F2C741EBC}"/>
    <dgm:cxn modelId="{3758AF06-7C45-4DFF-BE47-2585D89BEC53}" type="presOf" srcId="{EF9CEE24-FB30-4891-9455-8D186D0E15B7}" destId="{1A8A1916-C189-4C4B-A9EB-9CC2F13EC7ED}" srcOrd="1" destOrd="0" presId="urn:microsoft.com/office/officeart/2005/8/layout/hProcess6"/>
    <dgm:cxn modelId="{4B26F611-F09C-4497-9FCE-4F443C09DAC9}" type="presParOf" srcId="{F637CC7A-D37F-4575-83D1-54AE59A8B46B}" destId="{072F0D73-9FDE-4AA0-BD8E-90C993082FB7}" srcOrd="0" destOrd="0" presId="urn:microsoft.com/office/officeart/2005/8/layout/hProcess6"/>
    <dgm:cxn modelId="{1F3327FB-3903-4E11-B68F-FD3393805196}" type="presParOf" srcId="{072F0D73-9FDE-4AA0-BD8E-90C993082FB7}" destId="{22EBCE20-5898-4F98-BE7A-5E60F297549A}" srcOrd="0" destOrd="0" presId="urn:microsoft.com/office/officeart/2005/8/layout/hProcess6"/>
    <dgm:cxn modelId="{53504BBB-EEA8-47D0-8223-2D928E3EC86A}" type="presParOf" srcId="{072F0D73-9FDE-4AA0-BD8E-90C993082FB7}" destId="{4995B196-91CC-4CB8-B93A-E3C1BCBA7645}" srcOrd="1" destOrd="0" presId="urn:microsoft.com/office/officeart/2005/8/layout/hProcess6"/>
    <dgm:cxn modelId="{C119D69A-B160-4CE7-B62F-B54D30F3608B}" type="presParOf" srcId="{072F0D73-9FDE-4AA0-BD8E-90C993082FB7}" destId="{1D4E64A7-B0A4-4BED-BA85-4393E79C0075}" srcOrd="2" destOrd="0" presId="urn:microsoft.com/office/officeart/2005/8/layout/hProcess6"/>
    <dgm:cxn modelId="{EF3F8D0A-45E5-4DF8-B66A-BCBC452714C4}" type="presParOf" srcId="{072F0D73-9FDE-4AA0-BD8E-90C993082FB7}" destId="{B4B64B24-D5BA-46AA-B728-8B5AECD451B4}" srcOrd="3" destOrd="0" presId="urn:microsoft.com/office/officeart/2005/8/layout/hProcess6"/>
    <dgm:cxn modelId="{4AFEF9ED-BDBC-48FB-9876-251C7512BAE6}" type="presParOf" srcId="{F637CC7A-D37F-4575-83D1-54AE59A8B46B}" destId="{658793A0-DB0C-4345-BF54-1601E0273049}" srcOrd="1" destOrd="0" presId="urn:microsoft.com/office/officeart/2005/8/layout/hProcess6"/>
    <dgm:cxn modelId="{4EF01074-0C7E-41E7-AD1D-C18C2EE55DED}" type="presParOf" srcId="{F637CC7A-D37F-4575-83D1-54AE59A8B46B}" destId="{7EA17CC1-205F-4B32-9EA6-9F4721C724E9}" srcOrd="2" destOrd="0" presId="urn:microsoft.com/office/officeart/2005/8/layout/hProcess6"/>
    <dgm:cxn modelId="{34C3850B-1C22-47F3-A9C6-C425465BA049}" type="presParOf" srcId="{7EA17CC1-205F-4B32-9EA6-9F4721C724E9}" destId="{74D2AD31-F518-41F8-B996-32D72AB29EB5}" srcOrd="0" destOrd="0" presId="urn:microsoft.com/office/officeart/2005/8/layout/hProcess6"/>
    <dgm:cxn modelId="{0968A74E-08C4-41CD-A4C7-15A1498D481D}" type="presParOf" srcId="{7EA17CC1-205F-4B32-9EA6-9F4721C724E9}" destId="{9B16A545-634C-4F2A-984E-664D7B0346E3}" srcOrd="1" destOrd="0" presId="urn:microsoft.com/office/officeart/2005/8/layout/hProcess6"/>
    <dgm:cxn modelId="{2297E54C-2651-43EB-AF3B-502FD1A26F7D}" type="presParOf" srcId="{7EA17CC1-205F-4B32-9EA6-9F4721C724E9}" destId="{1A8A1916-C189-4C4B-A9EB-9CC2F13EC7ED}" srcOrd="2" destOrd="0" presId="urn:microsoft.com/office/officeart/2005/8/layout/hProcess6"/>
    <dgm:cxn modelId="{1FB40554-16C6-4A89-8B41-08079FCA01B7}" type="presParOf" srcId="{7EA17CC1-205F-4B32-9EA6-9F4721C724E9}" destId="{C8A101EF-AF7C-4545-9839-BDB31A306A79}" srcOrd="3" destOrd="0" presId="urn:microsoft.com/office/officeart/2005/8/layout/hProcess6"/>
    <dgm:cxn modelId="{AF8E4139-06DF-4F9D-A556-0FCDB79A3917}" type="presParOf" srcId="{F637CC7A-D37F-4575-83D1-54AE59A8B46B}" destId="{AED19DAE-3486-44E5-A840-D3174140243D}" srcOrd="3" destOrd="0" presId="urn:microsoft.com/office/officeart/2005/8/layout/hProcess6"/>
    <dgm:cxn modelId="{A9B1BE1C-69E4-42EC-8EA7-626AC9944B8F}" type="presParOf" srcId="{F637CC7A-D37F-4575-83D1-54AE59A8B46B}" destId="{3E440107-46B4-4483-8CB9-FE03A6F4D549}" srcOrd="4" destOrd="0" presId="urn:microsoft.com/office/officeart/2005/8/layout/hProcess6"/>
    <dgm:cxn modelId="{280F283E-8157-4E51-9F0E-3620224A6259}" type="presParOf" srcId="{3E440107-46B4-4483-8CB9-FE03A6F4D549}" destId="{34AB38A9-ADD8-44B4-BCC1-67A676AB2DF8}" srcOrd="0" destOrd="0" presId="urn:microsoft.com/office/officeart/2005/8/layout/hProcess6"/>
    <dgm:cxn modelId="{6981B427-821D-48E4-8F29-34F1A4550198}" type="presParOf" srcId="{3E440107-46B4-4483-8CB9-FE03A6F4D549}" destId="{E1CEF728-A03E-4891-8E17-6C177F5A8941}" srcOrd="1" destOrd="0" presId="urn:microsoft.com/office/officeart/2005/8/layout/hProcess6"/>
    <dgm:cxn modelId="{EFEFFC6E-7D80-490C-BB7F-1414F79E0920}" type="presParOf" srcId="{3E440107-46B4-4483-8CB9-FE03A6F4D549}" destId="{1EBB42BE-ED38-4913-A63D-29D3AF44F88E}" srcOrd="2" destOrd="0" presId="urn:microsoft.com/office/officeart/2005/8/layout/hProcess6"/>
    <dgm:cxn modelId="{5BD3897A-D40C-42E4-9CE2-6A117118AE81}" type="presParOf" srcId="{3E440107-46B4-4483-8CB9-FE03A6F4D549}" destId="{452FD9E3-7E73-41B3-88E7-933AEB251565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7984ABC-0D37-4E46-99E4-2AB2F37E0AB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C431B53D-1597-42EB-89BC-9B3DD36717C1}">
      <dgm:prSet phldrT="[文字]"/>
      <dgm:spPr/>
      <dgm:t>
        <a:bodyPr/>
        <a:lstStyle/>
        <a:p>
          <a:pPr>
            <a:lnSpc>
              <a:spcPct val="100000"/>
            </a:lnSpc>
            <a:spcBef>
              <a:spcPts val="600"/>
            </a:spcBef>
          </a:pPr>
          <a:r>
            <a:rPr lang="zh-TW" altLang="en-US" dirty="0" smtClean="0"/>
            <a:t>審酌一切情狀</a:t>
          </a:r>
          <a:endParaRPr lang="zh-TW" altLang="en-US" dirty="0"/>
        </a:p>
      </dgm:t>
    </dgm:pt>
    <dgm:pt modelId="{88187DAD-6CBA-4C8D-9E66-825CC977DA5D}" type="parTrans" cxnId="{B3173F10-548E-460E-BD07-5F8CA84F6F02}">
      <dgm:prSet/>
      <dgm:spPr/>
      <dgm:t>
        <a:bodyPr/>
        <a:lstStyle/>
        <a:p>
          <a:endParaRPr lang="zh-TW" altLang="en-US"/>
        </a:p>
      </dgm:t>
    </dgm:pt>
    <dgm:pt modelId="{8B017933-D933-4E83-8BA2-A515C44B1579}" type="sibTrans" cxnId="{B3173F10-548E-460E-BD07-5F8CA84F6F02}">
      <dgm:prSet/>
      <dgm:spPr/>
      <dgm:t>
        <a:bodyPr/>
        <a:lstStyle/>
        <a:p>
          <a:endParaRPr lang="zh-TW" altLang="en-US"/>
        </a:p>
      </dgm:t>
    </dgm:pt>
    <dgm:pt modelId="{52F98D11-A412-4AE8-9448-A84FF1602C87}">
      <dgm:prSet phldrT="[文字]"/>
      <dgm:spPr/>
      <dgm:t>
        <a:bodyPr/>
        <a:lstStyle/>
        <a:p>
          <a:r>
            <a:rPr lang="zh-TW" dirty="0" smtClean="0"/>
            <a:t>施用或持有毒品情事之嚴重性</a:t>
          </a:r>
          <a:endParaRPr lang="zh-TW" altLang="en-US" dirty="0"/>
        </a:p>
      </dgm:t>
    </dgm:pt>
    <dgm:pt modelId="{DBE843B9-BE50-4136-AA41-3A9848E99C2A}" type="parTrans" cxnId="{EBBD19C2-FE87-47C6-BE94-8063C7477666}">
      <dgm:prSet/>
      <dgm:spPr/>
      <dgm:t>
        <a:bodyPr/>
        <a:lstStyle/>
        <a:p>
          <a:endParaRPr lang="zh-TW" altLang="en-US"/>
        </a:p>
      </dgm:t>
    </dgm:pt>
    <dgm:pt modelId="{3B99CF09-FB92-495F-832A-03922E0D7496}" type="sibTrans" cxnId="{EBBD19C2-FE87-47C6-BE94-8063C7477666}">
      <dgm:prSet/>
      <dgm:spPr/>
      <dgm:t>
        <a:bodyPr/>
        <a:lstStyle/>
        <a:p>
          <a:endParaRPr lang="zh-TW" altLang="en-US"/>
        </a:p>
      </dgm:t>
    </dgm:pt>
    <dgm:pt modelId="{6870D4FD-31C8-41A5-86EB-192BF448A4E9}">
      <dgm:prSet phldrT="[文字]"/>
      <dgm:spPr/>
      <dgm:t>
        <a:bodyPr/>
        <a:lstStyle/>
        <a:p>
          <a:r>
            <a:rPr lang="zh-TW" dirty="0" smtClean="0"/>
            <a:t>違反第</a:t>
          </a:r>
          <a:r>
            <a:rPr lang="en-US" altLang="zh-TW" dirty="0" smtClean="0"/>
            <a:t>31</a:t>
          </a:r>
          <a:r>
            <a:rPr lang="zh-TW" dirty="0" smtClean="0"/>
            <a:t>條之</a:t>
          </a:r>
          <a:r>
            <a:rPr lang="en-US" altLang="zh-TW" dirty="0" smtClean="0"/>
            <a:t>1</a:t>
          </a:r>
          <a:r>
            <a:rPr lang="zh-TW" dirty="0" smtClean="0"/>
            <a:t>第</a:t>
          </a:r>
          <a:r>
            <a:rPr lang="en-US" altLang="zh-TW" dirty="0" smtClean="0"/>
            <a:t>1</a:t>
          </a:r>
          <a:r>
            <a:rPr lang="zh-TW" dirty="0" smtClean="0"/>
            <a:t>項第</a:t>
          </a:r>
          <a:r>
            <a:rPr lang="en-US" altLang="zh-TW" dirty="0" smtClean="0"/>
            <a:t>4</a:t>
          </a:r>
          <a:r>
            <a:rPr lang="zh-TW" dirty="0" smtClean="0"/>
            <a:t>款或第</a:t>
          </a:r>
          <a:r>
            <a:rPr lang="en-US" altLang="zh-TW" dirty="0" smtClean="0"/>
            <a:t>3</a:t>
          </a:r>
          <a:r>
            <a:rPr lang="zh-TW" dirty="0" smtClean="0"/>
            <a:t>項通報義務之次數</a:t>
          </a:r>
          <a:endParaRPr lang="zh-TW" altLang="en-US" dirty="0"/>
        </a:p>
      </dgm:t>
    </dgm:pt>
    <dgm:pt modelId="{B07AE039-8AA5-4646-B3A7-C5FFD23971BF}" type="parTrans" cxnId="{12A5E609-0ECD-4923-B80F-9F505BEED1BC}">
      <dgm:prSet/>
      <dgm:spPr/>
      <dgm:t>
        <a:bodyPr/>
        <a:lstStyle/>
        <a:p>
          <a:endParaRPr lang="zh-TW" altLang="en-US"/>
        </a:p>
      </dgm:t>
    </dgm:pt>
    <dgm:pt modelId="{EA4E5E74-6684-4E13-991A-49AB8170D8CD}" type="sibTrans" cxnId="{12A5E609-0ECD-4923-B80F-9F505BEED1BC}">
      <dgm:prSet/>
      <dgm:spPr/>
      <dgm:t>
        <a:bodyPr/>
        <a:lstStyle/>
        <a:p>
          <a:endParaRPr lang="zh-TW" altLang="en-US"/>
        </a:p>
      </dgm:t>
    </dgm:pt>
    <dgm:pt modelId="{CC67AF49-E4D7-4275-B195-FA9E31E31C2E}">
      <dgm:prSet phldrT="[文字]"/>
      <dgm:spPr/>
      <dgm:t>
        <a:bodyPr/>
        <a:lstStyle/>
        <a:p>
          <a:r>
            <a:rPr lang="zh-TW" dirty="0" smtClean="0"/>
            <a:t>知悉者之職務層級及人數</a:t>
          </a:r>
          <a:endParaRPr lang="zh-TW" altLang="en-US" dirty="0"/>
        </a:p>
      </dgm:t>
    </dgm:pt>
    <dgm:pt modelId="{07B04EDB-A4F9-4C53-AC81-0BEB80AC6CC2}" type="parTrans" cxnId="{6A8042A4-348A-4AC2-8E05-1A93771A6B24}">
      <dgm:prSet/>
      <dgm:spPr/>
      <dgm:t>
        <a:bodyPr/>
        <a:lstStyle/>
        <a:p>
          <a:endParaRPr lang="zh-TW" altLang="en-US"/>
        </a:p>
      </dgm:t>
    </dgm:pt>
    <dgm:pt modelId="{860F2C1F-2535-4EC6-8D3F-6B547D2AED54}" type="sibTrans" cxnId="{6A8042A4-348A-4AC2-8E05-1A93771A6B24}">
      <dgm:prSet/>
      <dgm:spPr/>
      <dgm:t>
        <a:bodyPr/>
        <a:lstStyle/>
        <a:p>
          <a:endParaRPr lang="zh-TW" altLang="en-US"/>
        </a:p>
      </dgm:t>
    </dgm:pt>
    <dgm:pt modelId="{4515E142-3D14-425E-BDF8-66F7B5D4D23B}">
      <dgm:prSet phldrT="[文字]"/>
      <dgm:spPr/>
      <dgm:t>
        <a:bodyPr/>
        <a:lstStyle/>
        <a:p>
          <a:r>
            <a:rPr lang="zh-TW" dirty="0" smtClean="0"/>
            <a:t>群聚施用或持有者之人數</a:t>
          </a:r>
          <a:endParaRPr lang="zh-TW" altLang="en-US" dirty="0"/>
        </a:p>
      </dgm:t>
    </dgm:pt>
    <dgm:pt modelId="{4518A801-61AD-4604-94BE-BAD325C58DD1}" type="parTrans" cxnId="{D8EFF61F-1622-4920-B8BF-BE133AB3EC4E}">
      <dgm:prSet/>
      <dgm:spPr/>
      <dgm:t>
        <a:bodyPr/>
        <a:lstStyle/>
        <a:p>
          <a:endParaRPr lang="zh-TW" altLang="en-US"/>
        </a:p>
      </dgm:t>
    </dgm:pt>
    <dgm:pt modelId="{390DA350-197A-46D6-90D3-F30D4BF1300F}" type="sibTrans" cxnId="{D8EFF61F-1622-4920-B8BF-BE133AB3EC4E}">
      <dgm:prSet/>
      <dgm:spPr/>
      <dgm:t>
        <a:bodyPr/>
        <a:lstStyle/>
        <a:p>
          <a:endParaRPr lang="zh-TW" altLang="en-US"/>
        </a:p>
      </dgm:t>
    </dgm:pt>
    <dgm:pt modelId="{8C3307A3-7D2E-406E-9651-8BEE2114E084}">
      <dgm:prSet phldrT="[文字]"/>
      <dgm:spPr/>
      <dgm:t>
        <a:bodyPr/>
        <a:lstStyle/>
        <a:p>
          <a:r>
            <a:rPr lang="zh-TW" dirty="0" smtClean="0"/>
            <a:t>營業場所之規模</a:t>
          </a:r>
          <a:endParaRPr lang="zh-TW" altLang="en-US" dirty="0"/>
        </a:p>
      </dgm:t>
    </dgm:pt>
    <dgm:pt modelId="{E9915382-B212-4D16-B01B-B7462B00CEBD}" type="parTrans" cxnId="{DE5FB291-995B-4362-9047-56A86948745E}">
      <dgm:prSet/>
      <dgm:spPr/>
      <dgm:t>
        <a:bodyPr/>
        <a:lstStyle/>
        <a:p>
          <a:endParaRPr lang="zh-TW" altLang="en-US"/>
        </a:p>
      </dgm:t>
    </dgm:pt>
    <dgm:pt modelId="{6C1A80AB-48A1-48FF-B512-683B914B753F}" type="sibTrans" cxnId="{DE5FB291-995B-4362-9047-56A86948745E}">
      <dgm:prSet/>
      <dgm:spPr/>
      <dgm:t>
        <a:bodyPr/>
        <a:lstStyle/>
        <a:p>
          <a:endParaRPr lang="zh-TW" altLang="en-US"/>
        </a:p>
      </dgm:t>
    </dgm:pt>
    <dgm:pt modelId="{C9E972F7-CA56-4CA8-8B26-78A20BD94B19}">
      <dgm:prSet phldrT="[文字]"/>
      <dgm:spPr/>
      <dgm:t>
        <a:bodyPr/>
        <a:lstStyle/>
        <a:p>
          <a:r>
            <a:rPr lang="zh-TW" dirty="0" smtClean="0"/>
            <a:t>違反本辦法所定毒品危害防制義務之情形</a:t>
          </a:r>
          <a:endParaRPr lang="zh-TW" altLang="en-US" dirty="0"/>
        </a:p>
      </dgm:t>
    </dgm:pt>
    <dgm:pt modelId="{7ADD4CFA-7725-4D95-9483-B6E46ECA73B7}" type="parTrans" cxnId="{995E0E58-9ECD-4A98-9CE3-735E5651ABF0}">
      <dgm:prSet/>
      <dgm:spPr/>
      <dgm:t>
        <a:bodyPr/>
        <a:lstStyle/>
        <a:p>
          <a:endParaRPr lang="zh-TW" altLang="en-US"/>
        </a:p>
      </dgm:t>
    </dgm:pt>
    <dgm:pt modelId="{1E14FC73-9706-43D4-8047-33C29BE8BE89}" type="sibTrans" cxnId="{995E0E58-9ECD-4A98-9CE3-735E5651ABF0}">
      <dgm:prSet/>
      <dgm:spPr/>
      <dgm:t>
        <a:bodyPr/>
        <a:lstStyle/>
        <a:p>
          <a:endParaRPr lang="zh-TW" altLang="en-US"/>
        </a:p>
      </dgm:t>
    </dgm:pt>
    <dgm:pt modelId="{04759D9E-B599-40A4-A705-C42ECFDCC69B}" type="pres">
      <dgm:prSet presAssocID="{07984ABC-0D37-4E46-99E4-2AB2F37E0AB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CF661F39-07F5-47E6-B5C8-27981C1C2E80}" type="pres">
      <dgm:prSet presAssocID="{C431B53D-1597-42EB-89BC-9B3DD36717C1}" presName="thickLine" presStyleLbl="alignNode1" presStyleIdx="0" presStyleCnt="1"/>
      <dgm:spPr/>
    </dgm:pt>
    <dgm:pt modelId="{967AD081-374F-4019-8071-43C936E7F219}" type="pres">
      <dgm:prSet presAssocID="{C431B53D-1597-42EB-89BC-9B3DD36717C1}" presName="horz1" presStyleCnt="0"/>
      <dgm:spPr/>
    </dgm:pt>
    <dgm:pt modelId="{FBB03E7A-6281-4C39-9AF9-2CDB41820201}" type="pres">
      <dgm:prSet presAssocID="{C431B53D-1597-42EB-89BC-9B3DD36717C1}" presName="tx1" presStyleLbl="revTx" presStyleIdx="0" presStyleCnt="7"/>
      <dgm:spPr/>
      <dgm:t>
        <a:bodyPr/>
        <a:lstStyle/>
        <a:p>
          <a:endParaRPr lang="zh-TW" altLang="en-US"/>
        </a:p>
      </dgm:t>
    </dgm:pt>
    <dgm:pt modelId="{D06581AF-F9D6-437D-906D-EC73F09E2F01}" type="pres">
      <dgm:prSet presAssocID="{C431B53D-1597-42EB-89BC-9B3DD36717C1}" presName="vert1" presStyleCnt="0"/>
      <dgm:spPr/>
    </dgm:pt>
    <dgm:pt modelId="{C7B0AFC7-9DAD-4251-992D-7280A2E82BA6}" type="pres">
      <dgm:prSet presAssocID="{52F98D11-A412-4AE8-9448-A84FF1602C87}" presName="vertSpace2a" presStyleCnt="0"/>
      <dgm:spPr/>
    </dgm:pt>
    <dgm:pt modelId="{696CEEE7-6D48-418B-9B3B-58660B9B99E1}" type="pres">
      <dgm:prSet presAssocID="{52F98D11-A412-4AE8-9448-A84FF1602C87}" presName="horz2" presStyleCnt="0"/>
      <dgm:spPr/>
    </dgm:pt>
    <dgm:pt modelId="{C900EFD8-8E21-4984-A576-022C3E4F9887}" type="pres">
      <dgm:prSet presAssocID="{52F98D11-A412-4AE8-9448-A84FF1602C87}" presName="horzSpace2" presStyleCnt="0"/>
      <dgm:spPr/>
    </dgm:pt>
    <dgm:pt modelId="{C9EAA3B9-8649-471D-BCF0-696FE4447A1D}" type="pres">
      <dgm:prSet presAssocID="{52F98D11-A412-4AE8-9448-A84FF1602C87}" presName="tx2" presStyleLbl="revTx" presStyleIdx="1" presStyleCnt="7"/>
      <dgm:spPr/>
      <dgm:t>
        <a:bodyPr/>
        <a:lstStyle/>
        <a:p>
          <a:endParaRPr lang="zh-TW" altLang="en-US"/>
        </a:p>
      </dgm:t>
    </dgm:pt>
    <dgm:pt modelId="{B8533DCD-1A67-4724-965F-CC30C28064F4}" type="pres">
      <dgm:prSet presAssocID="{52F98D11-A412-4AE8-9448-A84FF1602C87}" presName="vert2" presStyleCnt="0"/>
      <dgm:spPr/>
    </dgm:pt>
    <dgm:pt modelId="{9C07931B-A9BB-4F62-BFC1-DF17EB93411F}" type="pres">
      <dgm:prSet presAssocID="{52F98D11-A412-4AE8-9448-A84FF1602C87}" presName="thinLine2b" presStyleLbl="callout" presStyleIdx="0" presStyleCnt="6"/>
      <dgm:spPr/>
    </dgm:pt>
    <dgm:pt modelId="{D53E19D1-4BE9-4F93-BD66-16F7536FF191}" type="pres">
      <dgm:prSet presAssocID="{52F98D11-A412-4AE8-9448-A84FF1602C87}" presName="vertSpace2b" presStyleCnt="0"/>
      <dgm:spPr/>
    </dgm:pt>
    <dgm:pt modelId="{4AE1EDBE-BE2C-4495-8F48-512D6308792B}" type="pres">
      <dgm:prSet presAssocID="{6870D4FD-31C8-41A5-86EB-192BF448A4E9}" presName="horz2" presStyleCnt="0"/>
      <dgm:spPr/>
    </dgm:pt>
    <dgm:pt modelId="{01F0BCD4-81BE-4695-86FE-525C082008EE}" type="pres">
      <dgm:prSet presAssocID="{6870D4FD-31C8-41A5-86EB-192BF448A4E9}" presName="horzSpace2" presStyleCnt="0"/>
      <dgm:spPr/>
    </dgm:pt>
    <dgm:pt modelId="{3CEFFD4A-0084-4AFA-8E9B-AA3D634EA873}" type="pres">
      <dgm:prSet presAssocID="{6870D4FD-31C8-41A5-86EB-192BF448A4E9}" presName="tx2" presStyleLbl="revTx" presStyleIdx="2" presStyleCnt="7"/>
      <dgm:spPr/>
      <dgm:t>
        <a:bodyPr/>
        <a:lstStyle/>
        <a:p>
          <a:endParaRPr lang="zh-TW" altLang="en-US"/>
        </a:p>
      </dgm:t>
    </dgm:pt>
    <dgm:pt modelId="{92092EA2-15A1-4C08-B153-1D3FE8FD4186}" type="pres">
      <dgm:prSet presAssocID="{6870D4FD-31C8-41A5-86EB-192BF448A4E9}" presName="vert2" presStyleCnt="0"/>
      <dgm:spPr/>
    </dgm:pt>
    <dgm:pt modelId="{DDFA5B2C-1B16-4127-8FC5-9989F7F7A1DE}" type="pres">
      <dgm:prSet presAssocID="{6870D4FD-31C8-41A5-86EB-192BF448A4E9}" presName="thinLine2b" presStyleLbl="callout" presStyleIdx="1" presStyleCnt="6"/>
      <dgm:spPr/>
    </dgm:pt>
    <dgm:pt modelId="{AF2E94BF-2FE4-4197-969B-A3B41C30F9DD}" type="pres">
      <dgm:prSet presAssocID="{6870D4FD-31C8-41A5-86EB-192BF448A4E9}" presName="vertSpace2b" presStyleCnt="0"/>
      <dgm:spPr/>
    </dgm:pt>
    <dgm:pt modelId="{A4EE2680-1E4D-4BA2-9D6F-1BF96F8B891B}" type="pres">
      <dgm:prSet presAssocID="{CC67AF49-E4D7-4275-B195-FA9E31E31C2E}" presName="horz2" presStyleCnt="0"/>
      <dgm:spPr/>
    </dgm:pt>
    <dgm:pt modelId="{F5D8C498-1B4C-4F2B-AF7A-023F4A8207E7}" type="pres">
      <dgm:prSet presAssocID="{CC67AF49-E4D7-4275-B195-FA9E31E31C2E}" presName="horzSpace2" presStyleCnt="0"/>
      <dgm:spPr/>
    </dgm:pt>
    <dgm:pt modelId="{1AE2B34A-3864-47DC-A2BE-A270F5B80284}" type="pres">
      <dgm:prSet presAssocID="{CC67AF49-E4D7-4275-B195-FA9E31E31C2E}" presName="tx2" presStyleLbl="revTx" presStyleIdx="3" presStyleCnt="7"/>
      <dgm:spPr/>
      <dgm:t>
        <a:bodyPr/>
        <a:lstStyle/>
        <a:p>
          <a:endParaRPr lang="zh-TW" altLang="en-US"/>
        </a:p>
      </dgm:t>
    </dgm:pt>
    <dgm:pt modelId="{44475C0E-6F77-4B3F-9657-AD5A70322636}" type="pres">
      <dgm:prSet presAssocID="{CC67AF49-E4D7-4275-B195-FA9E31E31C2E}" presName="vert2" presStyleCnt="0"/>
      <dgm:spPr/>
    </dgm:pt>
    <dgm:pt modelId="{7E32FD26-0043-4711-A8D4-330AC7284EBC}" type="pres">
      <dgm:prSet presAssocID="{CC67AF49-E4D7-4275-B195-FA9E31E31C2E}" presName="thinLine2b" presStyleLbl="callout" presStyleIdx="2" presStyleCnt="6"/>
      <dgm:spPr/>
    </dgm:pt>
    <dgm:pt modelId="{7AC13E3F-745B-45B4-ABFE-6262F17EA4FE}" type="pres">
      <dgm:prSet presAssocID="{CC67AF49-E4D7-4275-B195-FA9E31E31C2E}" presName="vertSpace2b" presStyleCnt="0"/>
      <dgm:spPr/>
    </dgm:pt>
    <dgm:pt modelId="{3E3CA934-1545-4C1A-B7B3-184F44D07727}" type="pres">
      <dgm:prSet presAssocID="{4515E142-3D14-425E-BDF8-66F7B5D4D23B}" presName="horz2" presStyleCnt="0"/>
      <dgm:spPr/>
    </dgm:pt>
    <dgm:pt modelId="{CDC13BD3-36AE-4656-B6F2-5195D17EF07B}" type="pres">
      <dgm:prSet presAssocID="{4515E142-3D14-425E-BDF8-66F7B5D4D23B}" presName="horzSpace2" presStyleCnt="0"/>
      <dgm:spPr/>
    </dgm:pt>
    <dgm:pt modelId="{2FC311CC-BB67-4A43-BEE3-266BBD60C701}" type="pres">
      <dgm:prSet presAssocID="{4515E142-3D14-425E-BDF8-66F7B5D4D23B}" presName="tx2" presStyleLbl="revTx" presStyleIdx="4" presStyleCnt="7"/>
      <dgm:spPr/>
      <dgm:t>
        <a:bodyPr/>
        <a:lstStyle/>
        <a:p>
          <a:endParaRPr lang="zh-TW" altLang="en-US"/>
        </a:p>
      </dgm:t>
    </dgm:pt>
    <dgm:pt modelId="{DB76EA93-AD59-4104-8B46-729500334EFF}" type="pres">
      <dgm:prSet presAssocID="{4515E142-3D14-425E-BDF8-66F7B5D4D23B}" presName="vert2" presStyleCnt="0"/>
      <dgm:spPr/>
    </dgm:pt>
    <dgm:pt modelId="{F23A899C-041F-4BAC-A49E-6173BF7037AB}" type="pres">
      <dgm:prSet presAssocID="{4515E142-3D14-425E-BDF8-66F7B5D4D23B}" presName="thinLine2b" presStyleLbl="callout" presStyleIdx="3" presStyleCnt="6"/>
      <dgm:spPr/>
    </dgm:pt>
    <dgm:pt modelId="{4B83DD22-8401-4834-A75F-22989F0C7B91}" type="pres">
      <dgm:prSet presAssocID="{4515E142-3D14-425E-BDF8-66F7B5D4D23B}" presName="vertSpace2b" presStyleCnt="0"/>
      <dgm:spPr/>
    </dgm:pt>
    <dgm:pt modelId="{13E43B2F-C7B9-44B2-9F8B-4F017F37A45F}" type="pres">
      <dgm:prSet presAssocID="{8C3307A3-7D2E-406E-9651-8BEE2114E084}" presName="horz2" presStyleCnt="0"/>
      <dgm:spPr/>
    </dgm:pt>
    <dgm:pt modelId="{188785A2-4EAB-4B03-80E9-B5B7FFECEED4}" type="pres">
      <dgm:prSet presAssocID="{8C3307A3-7D2E-406E-9651-8BEE2114E084}" presName="horzSpace2" presStyleCnt="0"/>
      <dgm:spPr/>
    </dgm:pt>
    <dgm:pt modelId="{BF6E0C1C-9D57-460E-A3DF-A202FE0E6A54}" type="pres">
      <dgm:prSet presAssocID="{8C3307A3-7D2E-406E-9651-8BEE2114E084}" presName="tx2" presStyleLbl="revTx" presStyleIdx="5" presStyleCnt="7"/>
      <dgm:spPr/>
      <dgm:t>
        <a:bodyPr/>
        <a:lstStyle/>
        <a:p>
          <a:endParaRPr lang="zh-TW" altLang="en-US"/>
        </a:p>
      </dgm:t>
    </dgm:pt>
    <dgm:pt modelId="{9AE2DB0E-F139-4F3A-A134-A492B2998907}" type="pres">
      <dgm:prSet presAssocID="{8C3307A3-7D2E-406E-9651-8BEE2114E084}" presName="vert2" presStyleCnt="0"/>
      <dgm:spPr/>
    </dgm:pt>
    <dgm:pt modelId="{D7E668F7-A139-4009-95FB-5A543F5B426E}" type="pres">
      <dgm:prSet presAssocID="{8C3307A3-7D2E-406E-9651-8BEE2114E084}" presName="thinLine2b" presStyleLbl="callout" presStyleIdx="4" presStyleCnt="6"/>
      <dgm:spPr/>
    </dgm:pt>
    <dgm:pt modelId="{B8242363-E0FD-4B6F-AFD9-35C3BAD7C66F}" type="pres">
      <dgm:prSet presAssocID="{8C3307A3-7D2E-406E-9651-8BEE2114E084}" presName="vertSpace2b" presStyleCnt="0"/>
      <dgm:spPr/>
    </dgm:pt>
    <dgm:pt modelId="{59323AB4-D41B-45D4-9371-02394C752440}" type="pres">
      <dgm:prSet presAssocID="{C9E972F7-CA56-4CA8-8B26-78A20BD94B19}" presName="horz2" presStyleCnt="0"/>
      <dgm:spPr/>
    </dgm:pt>
    <dgm:pt modelId="{98795A1C-923B-4E2F-A3B4-76A0DEAB11F4}" type="pres">
      <dgm:prSet presAssocID="{C9E972F7-CA56-4CA8-8B26-78A20BD94B19}" presName="horzSpace2" presStyleCnt="0"/>
      <dgm:spPr/>
    </dgm:pt>
    <dgm:pt modelId="{EA4D2885-510B-4EEB-A862-3F24A37DA3A0}" type="pres">
      <dgm:prSet presAssocID="{C9E972F7-CA56-4CA8-8B26-78A20BD94B19}" presName="tx2" presStyleLbl="revTx" presStyleIdx="6" presStyleCnt="7"/>
      <dgm:spPr/>
      <dgm:t>
        <a:bodyPr/>
        <a:lstStyle/>
        <a:p>
          <a:endParaRPr lang="zh-TW" altLang="en-US"/>
        </a:p>
      </dgm:t>
    </dgm:pt>
    <dgm:pt modelId="{2F9A3F59-5069-442B-97C1-DCBCB1BFB0C0}" type="pres">
      <dgm:prSet presAssocID="{C9E972F7-CA56-4CA8-8B26-78A20BD94B19}" presName="vert2" presStyleCnt="0"/>
      <dgm:spPr/>
    </dgm:pt>
    <dgm:pt modelId="{56A6B2F5-40DE-4D1C-ACDB-7EDB372E2F94}" type="pres">
      <dgm:prSet presAssocID="{C9E972F7-CA56-4CA8-8B26-78A20BD94B19}" presName="thinLine2b" presStyleLbl="callout" presStyleIdx="5" presStyleCnt="6"/>
      <dgm:spPr/>
    </dgm:pt>
    <dgm:pt modelId="{B575EF0B-41B0-4845-AA9B-7309DAD11C4F}" type="pres">
      <dgm:prSet presAssocID="{C9E972F7-CA56-4CA8-8B26-78A20BD94B19}" presName="vertSpace2b" presStyleCnt="0"/>
      <dgm:spPr/>
    </dgm:pt>
  </dgm:ptLst>
  <dgm:cxnLst>
    <dgm:cxn modelId="{EBBD19C2-FE87-47C6-BE94-8063C7477666}" srcId="{C431B53D-1597-42EB-89BC-9B3DD36717C1}" destId="{52F98D11-A412-4AE8-9448-A84FF1602C87}" srcOrd="0" destOrd="0" parTransId="{DBE843B9-BE50-4136-AA41-3A9848E99C2A}" sibTransId="{3B99CF09-FB92-495F-832A-03922E0D7496}"/>
    <dgm:cxn modelId="{6A8042A4-348A-4AC2-8E05-1A93771A6B24}" srcId="{C431B53D-1597-42EB-89BC-9B3DD36717C1}" destId="{CC67AF49-E4D7-4275-B195-FA9E31E31C2E}" srcOrd="2" destOrd="0" parTransId="{07B04EDB-A4F9-4C53-AC81-0BEB80AC6CC2}" sibTransId="{860F2C1F-2535-4EC6-8D3F-6B547D2AED54}"/>
    <dgm:cxn modelId="{F1C613A8-40AC-4FEB-BDA2-034A53D99D48}" type="presOf" srcId="{8C3307A3-7D2E-406E-9651-8BEE2114E084}" destId="{BF6E0C1C-9D57-460E-A3DF-A202FE0E6A54}" srcOrd="0" destOrd="0" presId="urn:microsoft.com/office/officeart/2008/layout/LinedList"/>
    <dgm:cxn modelId="{71F311F4-0059-4B18-9449-526B24F1093A}" type="presOf" srcId="{C9E972F7-CA56-4CA8-8B26-78A20BD94B19}" destId="{EA4D2885-510B-4EEB-A862-3F24A37DA3A0}" srcOrd="0" destOrd="0" presId="urn:microsoft.com/office/officeart/2008/layout/LinedList"/>
    <dgm:cxn modelId="{B5B40982-F587-4065-B988-A79E64A27DCC}" type="presOf" srcId="{C431B53D-1597-42EB-89BC-9B3DD36717C1}" destId="{FBB03E7A-6281-4C39-9AF9-2CDB41820201}" srcOrd="0" destOrd="0" presId="urn:microsoft.com/office/officeart/2008/layout/LinedList"/>
    <dgm:cxn modelId="{B3173F10-548E-460E-BD07-5F8CA84F6F02}" srcId="{07984ABC-0D37-4E46-99E4-2AB2F37E0ABC}" destId="{C431B53D-1597-42EB-89BC-9B3DD36717C1}" srcOrd="0" destOrd="0" parTransId="{88187DAD-6CBA-4C8D-9E66-825CC977DA5D}" sibTransId="{8B017933-D933-4E83-8BA2-A515C44B1579}"/>
    <dgm:cxn modelId="{DE5FB291-995B-4362-9047-56A86948745E}" srcId="{C431B53D-1597-42EB-89BC-9B3DD36717C1}" destId="{8C3307A3-7D2E-406E-9651-8BEE2114E084}" srcOrd="4" destOrd="0" parTransId="{E9915382-B212-4D16-B01B-B7462B00CEBD}" sibTransId="{6C1A80AB-48A1-48FF-B512-683B914B753F}"/>
    <dgm:cxn modelId="{A34A882F-76E9-4F6A-8582-9C43676D6C3A}" type="presOf" srcId="{CC67AF49-E4D7-4275-B195-FA9E31E31C2E}" destId="{1AE2B34A-3864-47DC-A2BE-A270F5B80284}" srcOrd="0" destOrd="0" presId="urn:microsoft.com/office/officeart/2008/layout/LinedList"/>
    <dgm:cxn modelId="{D8EFF61F-1622-4920-B8BF-BE133AB3EC4E}" srcId="{C431B53D-1597-42EB-89BC-9B3DD36717C1}" destId="{4515E142-3D14-425E-BDF8-66F7B5D4D23B}" srcOrd="3" destOrd="0" parTransId="{4518A801-61AD-4604-94BE-BAD325C58DD1}" sibTransId="{390DA350-197A-46D6-90D3-F30D4BF1300F}"/>
    <dgm:cxn modelId="{16BBE99E-95D4-402F-8C75-B95F7E8AD488}" type="presOf" srcId="{4515E142-3D14-425E-BDF8-66F7B5D4D23B}" destId="{2FC311CC-BB67-4A43-BEE3-266BBD60C701}" srcOrd="0" destOrd="0" presId="urn:microsoft.com/office/officeart/2008/layout/LinedList"/>
    <dgm:cxn modelId="{922BBBA6-7004-4682-9C7A-A4F625EDE715}" type="presOf" srcId="{07984ABC-0D37-4E46-99E4-2AB2F37E0ABC}" destId="{04759D9E-B599-40A4-A705-C42ECFDCC69B}" srcOrd="0" destOrd="0" presId="urn:microsoft.com/office/officeart/2008/layout/LinedList"/>
    <dgm:cxn modelId="{995E0E58-9ECD-4A98-9CE3-735E5651ABF0}" srcId="{C431B53D-1597-42EB-89BC-9B3DD36717C1}" destId="{C9E972F7-CA56-4CA8-8B26-78A20BD94B19}" srcOrd="5" destOrd="0" parTransId="{7ADD4CFA-7725-4D95-9483-B6E46ECA73B7}" sibTransId="{1E14FC73-9706-43D4-8047-33C29BE8BE89}"/>
    <dgm:cxn modelId="{2A3FABCC-DB51-42BF-91F5-553ABD9DC043}" type="presOf" srcId="{52F98D11-A412-4AE8-9448-A84FF1602C87}" destId="{C9EAA3B9-8649-471D-BCF0-696FE4447A1D}" srcOrd="0" destOrd="0" presId="urn:microsoft.com/office/officeart/2008/layout/LinedList"/>
    <dgm:cxn modelId="{12A5E609-0ECD-4923-B80F-9F505BEED1BC}" srcId="{C431B53D-1597-42EB-89BC-9B3DD36717C1}" destId="{6870D4FD-31C8-41A5-86EB-192BF448A4E9}" srcOrd="1" destOrd="0" parTransId="{B07AE039-8AA5-4646-B3A7-C5FFD23971BF}" sibTransId="{EA4E5E74-6684-4E13-991A-49AB8170D8CD}"/>
    <dgm:cxn modelId="{5E96D705-AFB5-43B4-924C-57DBF84551CE}" type="presOf" srcId="{6870D4FD-31C8-41A5-86EB-192BF448A4E9}" destId="{3CEFFD4A-0084-4AFA-8E9B-AA3D634EA873}" srcOrd="0" destOrd="0" presId="urn:microsoft.com/office/officeart/2008/layout/LinedList"/>
    <dgm:cxn modelId="{F49B5C56-3B3D-48ED-9164-60D90025ECB2}" type="presParOf" srcId="{04759D9E-B599-40A4-A705-C42ECFDCC69B}" destId="{CF661F39-07F5-47E6-B5C8-27981C1C2E80}" srcOrd="0" destOrd="0" presId="urn:microsoft.com/office/officeart/2008/layout/LinedList"/>
    <dgm:cxn modelId="{A3AB8EFD-8A4F-4194-90E9-E2E9205FDA61}" type="presParOf" srcId="{04759D9E-B599-40A4-A705-C42ECFDCC69B}" destId="{967AD081-374F-4019-8071-43C936E7F219}" srcOrd="1" destOrd="0" presId="urn:microsoft.com/office/officeart/2008/layout/LinedList"/>
    <dgm:cxn modelId="{61DD8463-D8DF-4E5F-A38E-84028A42FFEC}" type="presParOf" srcId="{967AD081-374F-4019-8071-43C936E7F219}" destId="{FBB03E7A-6281-4C39-9AF9-2CDB41820201}" srcOrd="0" destOrd="0" presId="urn:microsoft.com/office/officeart/2008/layout/LinedList"/>
    <dgm:cxn modelId="{FFBC74BC-A816-4344-92B0-4AD82FC00214}" type="presParOf" srcId="{967AD081-374F-4019-8071-43C936E7F219}" destId="{D06581AF-F9D6-437D-906D-EC73F09E2F01}" srcOrd="1" destOrd="0" presId="urn:microsoft.com/office/officeart/2008/layout/LinedList"/>
    <dgm:cxn modelId="{F5D3F8AC-3795-4484-AFF3-31BD2A938AE1}" type="presParOf" srcId="{D06581AF-F9D6-437D-906D-EC73F09E2F01}" destId="{C7B0AFC7-9DAD-4251-992D-7280A2E82BA6}" srcOrd="0" destOrd="0" presId="urn:microsoft.com/office/officeart/2008/layout/LinedList"/>
    <dgm:cxn modelId="{62A938DC-8B9B-40D0-A3D2-A5F983BF5150}" type="presParOf" srcId="{D06581AF-F9D6-437D-906D-EC73F09E2F01}" destId="{696CEEE7-6D48-418B-9B3B-58660B9B99E1}" srcOrd="1" destOrd="0" presId="urn:microsoft.com/office/officeart/2008/layout/LinedList"/>
    <dgm:cxn modelId="{D551D5A2-EBF8-4E68-B343-B88877D04ED0}" type="presParOf" srcId="{696CEEE7-6D48-418B-9B3B-58660B9B99E1}" destId="{C900EFD8-8E21-4984-A576-022C3E4F9887}" srcOrd="0" destOrd="0" presId="urn:microsoft.com/office/officeart/2008/layout/LinedList"/>
    <dgm:cxn modelId="{DA31BE03-AA00-4D14-A74C-5457FA4D2AAC}" type="presParOf" srcId="{696CEEE7-6D48-418B-9B3B-58660B9B99E1}" destId="{C9EAA3B9-8649-471D-BCF0-696FE4447A1D}" srcOrd="1" destOrd="0" presId="urn:microsoft.com/office/officeart/2008/layout/LinedList"/>
    <dgm:cxn modelId="{0E0D4CBA-84DD-44A3-8263-F4D09CD3F3A6}" type="presParOf" srcId="{696CEEE7-6D48-418B-9B3B-58660B9B99E1}" destId="{B8533DCD-1A67-4724-965F-CC30C28064F4}" srcOrd="2" destOrd="0" presId="urn:microsoft.com/office/officeart/2008/layout/LinedList"/>
    <dgm:cxn modelId="{85ED3A63-02B8-4FCD-AAC1-1BFB8C0BEDB7}" type="presParOf" srcId="{D06581AF-F9D6-437D-906D-EC73F09E2F01}" destId="{9C07931B-A9BB-4F62-BFC1-DF17EB93411F}" srcOrd="2" destOrd="0" presId="urn:microsoft.com/office/officeart/2008/layout/LinedList"/>
    <dgm:cxn modelId="{83E4D8D8-7B45-4E24-A277-93CBF9FC0D4B}" type="presParOf" srcId="{D06581AF-F9D6-437D-906D-EC73F09E2F01}" destId="{D53E19D1-4BE9-4F93-BD66-16F7536FF191}" srcOrd="3" destOrd="0" presId="urn:microsoft.com/office/officeart/2008/layout/LinedList"/>
    <dgm:cxn modelId="{EE291C1E-C5FE-4A01-9DD3-262869357D3E}" type="presParOf" srcId="{D06581AF-F9D6-437D-906D-EC73F09E2F01}" destId="{4AE1EDBE-BE2C-4495-8F48-512D6308792B}" srcOrd="4" destOrd="0" presId="urn:microsoft.com/office/officeart/2008/layout/LinedList"/>
    <dgm:cxn modelId="{08E83224-5097-42B0-A975-3158F4304069}" type="presParOf" srcId="{4AE1EDBE-BE2C-4495-8F48-512D6308792B}" destId="{01F0BCD4-81BE-4695-86FE-525C082008EE}" srcOrd="0" destOrd="0" presId="urn:microsoft.com/office/officeart/2008/layout/LinedList"/>
    <dgm:cxn modelId="{463279FA-2959-4784-A098-10C38F982B1F}" type="presParOf" srcId="{4AE1EDBE-BE2C-4495-8F48-512D6308792B}" destId="{3CEFFD4A-0084-4AFA-8E9B-AA3D634EA873}" srcOrd="1" destOrd="0" presId="urn:microsoft.com/office/officeart/2008/layout/LinedList"/>
    <dgm:cxn modelId="{156B4936-B870-40D8-9AB0-DF347FF139D3}" type="presParOf" srcId="{4AE1EDBE-BE2C-4495-8F48-512D6308792B}" destId="{92092EA2-15A1-4C08-B153-1D3FE8FD4186}" srcOrd="2" destOrd="0" presId="urn:microsoft.com/office/officeart/2008/layout/LinedList"/>
    <dgm:cxn modelId="{8B0C0E77-64DF-4D80-B078-398B6656B453}" type="presParOf" srcId="{D06581AF-F9D6-437D-906D-EC73F09E2F01}" destId="{DDFA5B2C-1B16-4127-8FC5-9989F7F7A1DE}" srcOrd="5" destOrd="0" presId="urn:microsoft.com/office/officeart/2008/layout/LinedList"/>
    <dgm:cxn modelId="{CF30FE40-EE6D-4AEA-AC9B-0C3F481AF9A9}" type="presParOf" srcId="{D06581AF-F9D6-437D-906D-EC73F09E2F01}" destId="{AF2E94BF-2FE4-4197-969B-A3B41C30F9DD}" srcOrd="6" destOrd="0" presId="urn:microsoft.com/office/officeart/2008/layout/LinedList"/>
    <dgm:cxn modelId="{6F878D60-7459-46DB-B59C-CEF54BCB0582}" type="presParOf" srcId="{D06581AF-F9D6-437D-906D-EC73F09E2F01}" destId="{A4EE2680-1E4D-4BA2-9D6F-1BF96F8B891B}" srcOrd="7" destOrd="0" presId="urn:microsoft.com/office/officeart/2008/layout/LinedList"/>
    <dgm:cxn modelId="{97C84240-C762-47CE-A910-5EE3663FD809}" type="presParOf" srcId="{A4EE2680-1E4D-4BA2-9D6F-1BF96F8B891B}" destId="{F5D8C498-1B4C-4F2B-AF7A-023F4A8207E7}" srcOrd="0" destOrd="0" presId="urn:microsoft.com/office/officeart/2008/layout/LinedList"/>
    <dgm:cxn modelId="{423D56E2-EAA3-4F0E-ABD0-42DE931301DE}" type="presParOf" srcId="{A4EE2680-1E4D-4BA2-9D6F-1BF96F8B891B}" destId="{1AE2B34A-3864-47DC-A2BE-A270F5B80284}" srcOrd="1" destOrd="0" presId="urn:microsoft.com/office/officeart/2008/layout/LinedList"/>
    <dgm:cxn modelId="{8F9FA46C-B7E1-4851-B4A0-10956491DA40}" type="presParOf" srcId="{A4EE2680-1E4D-4BA2-9D6F-1BF96F8B891B}" destId="{44475C0E-6F77-4B3F-9657-AD5A70322636}" srcOrd="2" destOrd="0" presId="urn:microsoft.com/office/officeart/2008/layout/LinedList"/>
    <dgm:cxn modelId="{80B0D9B3-6377-427A-905D-6A7225715499}" type="presParOf" srcId="{D06581AF-F9D6-437D-906D-EC73F09E2F01}" destId="{7E32FD26-0043-4711-A8D4-330AC7284EBC}" srcOrd="8" destOrd="0" presId="urn:microsoft.com/office/officeart/2008/layout/LinedList"/>
    <dgm:cxn modelId="{BBCCF9E7-E357-452F-9D20-7662F71825CA}" type="presParOf" srcId="{D06581AF-F9D6-437D-906D-EC73F09E2F01}" destId="{7AC13E3F-745B-45B4-ABFE-6262F17EA4FE}" srcOrd="9" destOrd="0" presId="urn:microsoft.com/office/officeart/2008/layout/LinedList"/>
    <dgm:cxn modelId="{E99D0DA6-7579-477F-9081-EFA727E0F880}" type="presParOf" srcId="{D06581AF-F9D6-437D-906D-EC73F09E2F01}" destId="{3E3CA934-1545-4C1A-B7B3-184F44D07727}" srcOrd="10" destOrd="0" presId="urn:microsoft.com/office/officeart/2008/layout/LinedList"/>
    <dgm:cxn modelId="{7D9C0781-54F9-42A4-AB99-AB9F18A7A349}" type="presParOf" srcId="{3E3CA934-1545-4C1A-B7B3-184F44D07727}" destId="{CDC13BD3-36AE-4656-B6F2-5195D17EF07B}" srcOrd="0" destOrd="0" presId="urn:microsoft.com/office/officeart/2008/layout/LinedList"/>
    <dgm:cxn modelId="{7178B25D-9F5F-4D35-BBD7-5C7303173090}" type="presParOf" srcId="{3E3CA934-1545-4C1A-B7B3-184F44D07727}" destId="{2FC311CC-BB67-4A43-BEE3-266BBD60C701}" srcOrd="1" destOrd="0" presId="urn:microsoft.com/office/officeart/2008/layout/LinedList"/>
    <dgm:cxn modelId="{2F48B00B-4CB6-417C-96F5-B586E930452A}" type="presParOf" srcId="{3E3CA934-1545-4C1A-B7B3-184F44D07727}" destId="{DB76EA93-AD59-4104-8B46-729500334EFF}" srcOrd="2" destOrd="0" presId="urn:microsoft.com/office/officeart/2008/layout/LinedList"/>
    <dgm:cxn modelId="{204AC56E-04B3-4F59-A5B3-46DBAE12D572}" type="presParOf" srcId="{D06581AF-F9D6-437D-906D-EC73F09E2F01}" destId="{F23A899C-041F-4BAC-A49E-6173BF7037AB}" srcOrd="11" destOrd="0" presId="urn:microsoft.com/office/officeart/2008/layout/LinedList"/>
    <dgm:cxn modelId="{098A6A9C-1BA9-4B78-8530-4FEF516B2ACE}" type="presParOf" srcId="{D06581AF-F9D6-437D-906D-EC73F09E2F01}" destId="{4B83DD22-8401-4834-A75F-22989F0C7B91}" srcOrd="12" destOrd="0" presId="urn:microsoft.com/office/officeart/2008/layout/LinedList"/>
    <dgm:cxn modelId="{B59E9AA7-1AE8-4CED-A625-9955329F38DF}" type="presParOf" srcId="{D06581AF-F9D6-437D-906D-EC73F09E2F01}" destId="{13E43B2F-C7B9-44B2-9F8B-4F017F37A45F}" srcOrd="13" destOrd="0" presId="urn:microsoft.com/office/officeart/2008/layout/LinedList"/>
    <dgm:cxn modelId="{AE29BF20-8BE1-401E-8079-E98ABEACC91E}" type="presParOf" srcId="{13E43B2F-C7B9-44B2-9F8B-4F017F37A45F}" destId="{188785A2-4EAB-4B03-80E9-B5B7FFECEED4}" srcOrd="0" destOrd="0" presId="urn:microsoft.com/office/officeart/2008/layout/LinedList"/>
    <dgm:cxn modelId="{EBCCA51F-3843-4676-8ECA-39D00A84920F}" type="presParOf" srcId="{13E43B2F-C7B9-44B2-9F8B-4F017F37A45F}" destId="{BF6E0C1C-9D57-460E-A3DF-A202FE0E6A54}" srcOrd="1" destOrd="0" presId="urn:microsoft.com/office/officeart/2008/layout/LinedList"/>
    <dgm:cxn modelId="{86F536BB-316F-4AA1-9A49-7F08DE837A08}" type="presParOf" srcId="{13E43B2F-C7B9-44B2-9F8B-4F017F37A45F}" destId="{9AE2DB0E-F139-4F3A-A134-A492B2998907}" srcOrd="2" destOrd="0" presId="urn:microsoft.com/office/officeart/2008/layout/LinedList"/>
    <dgm:cxn modelId="{10E37473-9CC5-4491-854F-E75DA17C7C3C}" type="presParOf" srcId="{D06581AF-F9D6-437D-906D-EC73F09E2F01}" destId="{D7E668F7-A139-4009-95FB-5A543F5B426E}" srcOrd="14" destOrd="0" presId="urn:microsoft.com/office/officeart/2008/layout/LinedList"/>
    <dgm:cxn modelId="{CF9FFFC1-284C-4EE5-83BE-2830997BE16D}" type="presParOf" srcId="{D06581AF-F9D6-437D-906D-EC73F09E2F01}" destId="{B8242363-E0FD-4B6F-AFD9-35C3BAD7C66F}" srcOrd="15" destOrd="0" presId="urn:microsoft.com/office/officeart/2008/layout/LinedList"/>
    <dgm:cxn modelId="{48150C46-C2D8-416B-8F73-7CE479649B6F}" type="presParOf" srcId="{D06581AF-F9D6-437D-906D-EC73F09E2F01}" destId="{59323AB4-D41B-45D4-9371-02394C752440}" srcOrd="16" destOrd="0" presId="urn:microsoft.com/office/officeart/2008/layout/LinedList"/>
    <dgm:cxn modelId="{6AC808F8-95FA-482F-B64C-C7D74C894957}" type="presParOf" srcId="{59323AB4-D41B-45D4-9371-02394C752440}" destId="{98795A1C-923B-4E2F-A3B4-76A0DEAB11F4}" srcOrd="0" destOrd="0" presId="urn:microsoft.com/office/officeart/2008/layout/LinedList"/>
    <dgm:cxn modelId="{DC184117-D75C-4D09-8164-79FB5ED65AB5}" type="presParOf" srcId="{59323AB4-D41B-45D4-9371-02394C752440}" destId="{EA4D2885-510B-4EEB-A862-3F24A37DA3A0}" srcOrd="1" destOrd="0" presId="urn:microsoft.com/office/officeart/2008/layout/LinedList"/>
    <dgm:cxn modelId="{12771629-89AD-486A-996E-5B5E3D0CD580}" type="presParOf" srcId="{59323AB4-D41B-45D4-9371-02394C752440}" destId="{2F9A3F59-5069-442B-97C1-DCBCB1BFB0C0}" srcOrd="2" destOrd="0" presId="urn:microsoft.com/office/officeart/2008/layout/LinedList"/>
    <dgm:cxn modelId="{63F71261-1F85-4B8E-91A8-F775C95DA23C}" type="presParOf" srcId="{D06581AF-F9D6-437D-906D-EC73F09E2F01}" destId="{56A6B2F5-40DE-4D1C-ACDB-7EDB372E2F94}" srcOrd="17" destOrd="0" presId="urn:microsoft.com/office/officeart/2008/layout/LinedList"/>
    <dgm:cxn modelId="{56DB86B7-933C-4BBB-AF70-964AE06F67BA}" type="presParOf" srcId="{D06581AF-F9D6-437D-906D-EC73F09E2F01}" destId="{B575EF0B-41B0-4845-AA9B-7309DAD11C4F}" srcOrd="18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E70287-4A80-40CE-8A1D-FF8C752EFA66}">
      <dsp:nvSpPr>
        <dsp:cNvPr id="0" name=""/>
        <dsp:cNvSpPr/>
      </dsp:nvSpPr>
      <dsp:spPr>
        <a:xfrm rot="5400000">
          <a:off x="-187655" y="189219"/>
          <a:ext cx="1251036" cy="875725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母法制定</a:t>
          </a:r>
          <a:endParaRPr lang="zh-TW" altLang="en-US" sz="1600" kern="1200" dirty="0"/>
        </a:p>
      </dsp:txBody>
      <dsp:txXfrm rot="-5400000">
        <a:off x="1" y="439427"/>
        <a:ext cx="875725" cy="375311"/>
      </dsp:txXfrm>
    </dsp:sp>
    <dsp:sp modelId="{21E99446-B3C3-4DF6-B3FC-0F2194AB77D7}">
      <dsp:nvSpPr>
        <dsp:cNvPr id="0" name=""/>
        <dsp:cNvSpPr/>
      </dsp:nvSpPr>
      <dsp:spPr>
        <a:xfrm rot="5400000">
          <a:off x="4243743" y="-3366454"/>
          <a:ext cx="813173" cy="754921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106</a:t>
          </a:r>
          <a:r>
            <a:rPr lang="zh-TW" altLang="en-US" sz="2100" kern="1200" dirty="0" smtClean="0"/>
            <a:t>年</a:t>
          </a:r>
          <a:r>
            <a:rPr lang="en-US" altLang="zh-TW" sz="2100" kern="1200" dirty="0" smtClean="0"/>
            <a:t>5</a:t>
          </a:r>
          <a:r>
            <a:rPr lang="zh-TW" altLang="en-US" sz="2100" kern="1200" dirty="0" smtClean="0"/>
            <a:t>月</a:t>
          </a:r>
          <a:r>
            <a:rPr lang="en-US" altLang="zh-TW" sz="2100" kern="1200" dirty="0" smtClean="0"/>
            <a:t>26</a:t>
          </a:r>
          <a:r>
            <a:rPr lang="zh-TW" altLang="en-US" sz="2100" kern="1200" dirty="0" smtClean="0"/>
            <a:t>日立法院增訂毒品危害防制條例第</a:t>
          </a:r>
          <a:r>
            <a:rPr lang="en-US" altLang="zh-TW" sz="2100" kern="1200" dirty="0" smtClean="0"/>
            <a:t>31</a:t>
          </a:r>
          <a:r>
            <a:rPr lang="zh-TW" altLang="en-US" sz="2100" kern="1200" dirty="0" smtClean="0"/>
            <a:t>條之</a:t>
          </a:r>
          <a:r>
            <a:rPr lang="en-US" altLang="zh-TW" sz="2100" kern="1200" dirty="0" smtClean="0"/>
            <a:t>1</a:t>
          </a: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106</a:t>
          </a:r>
          <a:r>
            <a:rPr lang="zh-TW" altLang="en-US" sz="2100" kern="1200" dirty="0" smtClean="0"/>
            <a:t>年</a:t>
          </a:r>
          <a:r>
            <a:rPr lang="en-US" altLang="zh-TW" sz="2100" kern="1200" dirty="0" smtClean="0"/>
            <a:t>6</a:t>
          </a:r>
          <a:r>
            <a:rPr lang="zh-TW" altLang="en-US" sz="2100" kern="1200" dirty="0" smtClean="0"/>
            <a:t>月</a:t>
          </a:r>
          <a:r>
            <a:rPr lang="en-US" altLang="zh-TW" sz="2100" kern="1200" dirty="0" smtClean="0"/>
            <a:t>14</a:t>
          </a:r>
          <a:r>
            <a:rPr lang="zh-TW" altLang="en-US" sz="2100" kern="1200" dirty="0" smtClean="0"/>
            <a:t>日總統公布施行</a:t>
          </a:r>
          <a:endParaRPr lang="zh-TW" altLang="en-US" sz="2100" kern="1200" dirty="0"/>
        </a:p>
      </dsp:txBody>
      <dsp:txXfrm rot="-5400000">
        <a:off x="875725" y="41260"/>
        <a:ext cx="7509514" cy="733781"/>
      </dsp:txXfrm>
    </dsp:sp>
    <dsp:sp modelId="{AFCB399D-5A46-4417-A359-9EE5D842E95D}">
      <dsp:nvSpPr>
        <dsp:cNvPr id="0" name=""/>
        <dsp:cNvSpPr/>
      </dsp:nvSpPr>
      <dsp:spPr>
        <a:xfrm rot="5400000">
          <a:off x="-187655" y="1293519"/>
          <a:ext cx="1251036" cy="875725"/>
        </a:xfrm>
        <a:prstGeom prst="chevron">
          <a:avLst/>
        </a:prstGeom>
        <a:solidFill>
          <a:srgbClr val="C00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子法制定</a:t>
          </a:r>
          <a:endParaRPr lang="zh-TW" altLang="en-US" sz="1600" kern="1200" dirty="0"/>
        </a:p>
      </dsp:txBody>
      <dsp:txXfrm rot="-5400000">
        <a:off x="1" y="1543727"/>
        <a:ext cx="875725" cy="375311"/>
      </dsp:txXfrm>
    </dsp:sp>
    <dsp:sp modelId="{5CE4EB00-567D-4C89-BE5B-C4D60FE8A934}">
      <dsp:nvSpPr>
        <dsp:cNvPr id="0" name=""/>
        <dsp:cNvSpPr/>
      </dsp:nvSpPr>
      <dsp:spPr>
        <a:xfrm rot="5400000">
          <a:off x="4243743" y="-2262154"/>
          <a:ext cx="813173" cy="754921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8</a:t>
          </a:r>
          <a:r>
            <a:rPr lang="zh-TW" altLang="en-US" sz="2100" kern="1200" dirty="0" smtClean="0"/>
            <a:t>次研商會議、函詢各縣市政府</a:t>
          </a: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107</a:t>
          </a:r>
          <a:r>
            <a:rPr lang="zh-TW" altLang="en-US" sz="2100" kern="1200" dirty="0" smtClean="0"/>
            <a:t>年</a:t>
          </a:r>
          <a:r>
            <a:rPr lang="en-US" altLang="zh-TW" sz="2100" kern="1200" dirty="0" smtClean="0"/>
            <a:t>6</a:t>
          </a:r>
          <a:r>
            <a:rPr lang="zh-TW" altLang="en-US" sz="2100" kern="1200" dirty="0" smtClean="0"/>
            <a:t>月</a:t>
          </a:r>
          <a:r>
            <a:rPr lang="en-US" altLang="zh-TW" sz="2100" kern="1200" dirty="0" smtClean="0"/>
            <a:t>12</a:t>
          </a:r>
          <a:r>
            <a:rPr lang="zh-TW" altLang="en-US" sz="2100" kern="1200" dirty="0" smtClean="0"/>
            <a:t>日發布「特定營業場所執行毒品防制措施辦法」</a:t>
          </a:r>
          <a:endParaRPr lang="zh-TW" altLang="en-US" sz="2100" kern="1200" dirty="0"/>
        </a:p>
      </dsp:txBody>
      <dsp:txXfrm rot="-5400000">
        <a:off x="875725" y="1145560"/>
        <a:ext cx="7509514" cy="733781"/>
      </dsp:txXfrm>
    </dsp:sp>
    <dsp:sp modelId="{1D7889AC-C4EC-48B9-90A1-4606B7B77ADA}">
      <dsp:nvSpPr>
        <dsp:cNvPr id="0" name=""/>
        <dsp:cNvSpPr/>
      </dsp:nvSpPr>
      <dsp:spPr>
        <a:xfrm rot="5400000">
          <a:off x="-187655" y="2397819"/>
          <a:ext cx="1251036" cy="875725"/>
        </a:xfrm>
        <a:prstGeom prst="chevron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準備階段</a:t>
          </a:r>
          <a:endParaRPr lang="zh-TW" altLang="en-US" sz="1600" kern="1200" dirty="0"/>
        </a:p>
      </dsp:txBody>
      <dsp:txXfrm rot="-5400000">
        <a:off x="1" y="2648027"/>
        <a:ext cx="875725" cy="375311"/>
      </dsp:txXfrm>
    </dsp:sp>
    <dsp:sp modelId="{0B0D89DC-4B4F-49E1-A65A-ECAE8C964AF5}">
      <dsp:nvSpPr>
        <dsp:cNvPr id="0" name=""/>
        <dsp:cNvSpPr/>
      </dsp:nvSpPr>
      <dsp:spPr>
        <a:xfrm rot="5400000">
          <a:off x="4243743" y="-1157854"/>
          <a:ext cx="813173" cy="754921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107</a:t>
          </a:r>
          <a:r>
            <a:rPr lang="zh-TW" altLang="en-US" sz="2100" kern="1200" dirty="0" smtClean="0"/>
            <a:t>年</a:t>
          </a:r>
          <a:r>
            <a:rPr lang="en-US" altLang="zh-TW" sz="2100" kern="1200" dirty="0" smtClean="0"/>
            <a:t>6</a:t>
          </a:r>
          <a:r>
            <a:rPr lang="zh-TW" altLang="en-US" sz="2100" kern="1200" dirty="0" smtClean="0"/>
            <a:t>月</a:t>
          </a:r>
          <a:r>
            <a:rPr lang="en-US" altLang="zh-TW" sz="2100" kern="1200" dirty="0" smtClean="0"/>
            <a:t>12</a:t>
          </a:r>
          <a:r>
            <a:rPr lang="zh-TW" altLang="en-US" sz="2100" kern="1200" dirty="0" smtClean="0"/>
            <a:t>日</a:t>
          </a:r>
          <a:r>
            <a:rPr lang="en-US" altLang="zh-TW" sz="2100" kern="1200" dirty="0" smtClean="0"/>
            <a:t>~12</a:t>
          </a:r>
          <a:r>
            <a:rPr lang="zh-TW" altLang="en-US" sz="2100" kern="1200" dirty="0" smtClean="0"/>
            <a:t>月</a:t>
          </a:r>
          <a:r>
            <a:rPr lang="en-US" altLang="zh-TW" sz="2100" kern="1200" dirty="0" smtClean="0"/>
            <a:t>11</a:t>
          </a:r>
          <a:r>
            <a:rPr lang="zh-TW" altLang="en-US" sz="2100" kern="1200" dirty="0" smtClean="0"/>
            <a:t>日，共</a:t>
          </a:r>
          <a:r>
            <a:rPr lang="en-US" altLang="zh-TW" sz="2100" kern="1200" dirty="0" smtClean="0"/>
            <a:t>6</a:t>
          </a:r>
          <a:r>
            <a:rPr lang="zh-TW" altLang="en-US" sz="2100" kern="1200" dirty="0" smtClean="0"/>
            <a:t>個月</a:t>
          </a: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/>
            <a:t>準備會議及研習、預備教案及毒品防制資訊、盤點名單及通知</a:t>
          </a:r>
          <a:endParaRPr lang="zh-TW" altLang="en-US" sz="2100" kern="1200" dirty="0"/>
        </a:p>
      </dsp:txBody>
      <dsp:txXfrm rot="-5400000">
        <a:off x="875725" y="2249860"/>
        <a:ext cx="7509514" cy="733781"/>
      </dsp:txXfrm>
    </dsp:sp>
    <dsp:sp modelId="{8BDD052C-BCE4-48B7-9D64-6B7060DA67E4}">
      <dsp:nvSpPr>
        <dsp:cNvPr id="0" name=""/>
        <dsp:cNvSpPr/>
      </dsp:nvSpPr>
      <dsp:spPr>
        <a:xfrm rot="5400000">
          <a:off x="-187655" y="3502119"/>
          <a:ext cx="1251036" cy="875725"/>
        </a:xfrm>
        <a:prstGeom prst="chevron">
          <a:avLst/>
        </a:prstGeom>
        <a:solidFill>
          <a:srgbClr val="7030A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實施階段</a:t>
          </a:r>
          <a:endParaRPr lang="zh-TW" altLang="en-US" sz="1600" kern="1200" dirty="0"/>
        </a:p>
      </dsp:txBody>
      <dsp:txXfrm rot="-5400000">
        <a:off x="1" y="3752327"/>
        <a:ext cx="875725" cy="375311"/>
      </dsp:txXfrm>
    </dsp:sp>
    <dsp:sp modelId="{28D239D7-4DF2-4DD0-85A1-F73218FB48F6}">
      <dsp:nvSpPr>
        <dsp:cNvPr id="0" name=""/>
        <dsp:cNvSpPr/>
      </dsp:nvSpPr>
      <dsp:spPr>
        <a:xfrm rot="5400000">
          <a:off x="4243743" y="-53554"/>
          <a:ext cx="813173" cy="7549210"/>
        </a:xfrm>
        <a:prstGeom prst="round2SameRect">
          <a:avLst/>
        </a:prstGeom>
        <a:solidFill>
          <a:schemeClr val="bg1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/>
            <a:t>督導特定營業場所執行毒品防制措施、對違規者令其改善或處罰、公布違規情節重大名單、鼓勵一般業者採取毒品防制措施</a:t>
          </a:r>
          <a:endParaRPr lang="zh-TW" altLang="en-US" sz="2100" kern="1200" dirty="0"/>
        </a:p>
      </dsp:txBody>
      <dsp:txXfrm rot="-5400000">
        <a:off x="875725" y="3354160"/>
        <a:ext cx="7509514" cy="7337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89238D-5C90-4D65-92C3-568EB2AE7057}">
      <dsp:nvSpPr>
        <dsp:cNvPr id="0" name=""/>
        <dsp:cNvSpPr/>
      </dsp:nvSpPr>
      <dsp:spPr>
        <a:xfrm>
          <a:off x="0" y="152400"/>
          <a:ext cx="3809999" cy="3809999"/>
        </a:xfrm>
        <a:prstGeom prst="ellipse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實際從事特定業別</a:t>
          </a:r>
          <a:endParaRPr lang="zh-TW" altLang="en-US" sz="2000" kern="1200" dirty="0">
            <a:solidFill>
              <a:schemeClr val="tx1">
                <a:lumMod val="95000"/>
                <a:lumOff val="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239202" y="342899"/>
        <a:ext cx="1331595" cy="571500"/>
      </dsp:txXfrm>
    </dsp:sp>
    <dsp:sp modelId="{BBA5E2DC-3992-4FFC-B74E-8342ACEB1821}">
      <dsp:nvSpPr>
        <dsp:cNvPr id="0" name=""/>
        <dsp:cNvSpPr/>
      </dsp:nvSpPr>
      <dsp:spPr>
        <a:xfrm>
          <a:off x="476249" y="1104899"/>
          <a:ext cx="2857500" cy="2857500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20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年內有涉毒案件</a:t>
          </a:r>
          <a:endParaRPr lang="zh-TW" altLang="en-US" sz="2000" kern="1200" dirty="0">
            <a:solidFill>
              <a:schemeClr val="tx1">
                <a:lumMod val="95000"/>
                <a:lumOff val="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239202" y="1283493"/>
        <a:ext cx="1331595" cy="535781"/>
      </dsp:txXfrm>
    </dsp:sp>
    <dsp:sp modelId="{4F37961E-F38F-4969-9899-14DDBAA931DB}">
      <dsp:nvSpPr>
        <dsp:cNvPr id="0" name=""/>
        <dsp:cNvSpPr/>
      </dsp:nvSpPr>
      <dsp:spPr>
        <a:xfrm>
          <a:off x="952499" y="2057399"/>
          <a:ext cx="1904999" cy="1904999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未事先向警方通報</a:t>
          </a:r>
          <a:endParaRPr lang="zh-TW" altLang="en-US" sz="2400" kern="1200" dirty="0">
            <a:solidFill>
              <a:schemeClr val="tx1">
                <a:lumMod val="95000"/>
                <a:lumOff val="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231480" y="2533649"/>
        <a:ext cx="1347038" cy="9524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7180DE-0C69-45EA-8F89-85B31D29B3CA}">
      <dsp:nvSpPr>
        <dsp:cNvPr id="0" name=""/>
        <dsp:cNvSpPr/>
      </dsp:nvSpPr>
      <dsp:spPr>
        <a:xfrm>
          <a:off x="2428" y="68962"/>
          <a:ext cx="2368153" cy="8064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對象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428" y="68962"/>
        <a:ext cx="2368153" cy="806400"/>
      </dsp:txXfrm>
    </dsp:sp>
    <dsp:sp modelId="{63723E33-6B61-49F0-9773-F13AEB44E83D}">
      <dsp:nvSpPr>
        <dsp:cNvPr id="0" name=""/>
        <dsp:cNvSpPr/>
      </dsp:nvSpPr>
      <dsp:spPr>
        <a:xfrm>
          <a:off x="2428" y="875362"/>
          <a:ext cx="2368153" cy="3170474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25400" h="25400"/>
          <a:bevelB w="25400" h="254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負責人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從業人員（實際從事業務之人）</a:t>
          </a:r>
          <a:endParaRPr lang="zh-TW" altLang="en-US" sz="2800" kern="1200" dirty="0"/>
        </a:p>
      </dsp:txBody>
      <dsp:txXfrm>
        <a:off x="2428" y="875362"/>
        <a:ext cx="2368153" cy="3170474"/>
      </dsp:txXfrm>
    </dsp:sp>
    <dsp:sp modelId="{E933FC22-5F03-4537-8D4F-E47DF3DEA9C9}">
      <dsp:nvSpPr>
        <dsp:cNvPr id="0" name=""/>
        <dsp:cNvSpPr/>
      </dsp:nvSpPr>
      <dsp:spPr>
        <a:xfrm>
          <a:off x="2702123" y="68962"/>
          <a:ext cx="2368153" cy="806400"/>
        </a:xfrm>
        <a:prstGeom prst="rect">
          <a:avLst/>
        </a:prstGeom>
        <a:solidFill>
          <a:schemeClr val="accent4">
            <a:hueOff val="4628582"/>
            <a:satOff val="24561"/>
            <a:lumOff val="38824"/>
            <a:alphaOff val="0"/>
          </a:schemeClr>
        </a:solidFill>
        <a:ln w="9525" cap="flat" cmpd="sng" algn="ctr">
          <a:solidFill>
            <a:schemeClr val="accent4">
              <a:hueOff val="4628582"/>
              <a:satOff val="24561"/>
              <a:lumOff val="388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形態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702123" y="68962"/>
        <a:ext cx="2368153" cy="806400"/>
      </dsp:txXfrm>
    </dsp:sp>
    <dsp:sp modelId="{B2EC05F4-757C-4212-8C28-7BFB62653232}">
      <dsp:nvSpPr>
        <dsp:cNvPr id="0" name=""/>
        <dsp:cNvSpPr/>
      </dsp:nvSpPr>
      <dsp:spPr>
        <a:xfrm>
          <a:off x="2702123" y="875362"/>
          <a:ext cx="2368153" cy="3170474"/>
        </a:xfrm>
        <a:prstGeom prst="rect">
          <a:avLst/>
        </a:prstGeom>
        <a:solidFill>
          <a:schemeClr val="accent4">
            <a:tint val="40000"/>
            <a:alpha val="90000"/>
            <a:hueOff val="4569592"/>
            <a:satOff val="22379"/>
            <a:lumOff val="619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25400" h="25400"/>
          <a:bevelB w="25400" h="254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書面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電子檔</a:t>
          </a:r>
          <a:endParaRPr lang="zh-TW" altLang="en-US" sz="2800" kern="1200" dirty="0"/>
        </a:p>
      </dsp:txBody>
      <dsp:txXfrm>
        <a:off x="2702123" y="875362"/>
        <a:ext cx="2368153" cy="3170474"/>
      </dsp:txXfrm>
    </dsp:sp>
    <dsp:sp modelId="{86AB9669-1D71-4656-904D-6AA687C6A8B0}">
      <dsp:nvSpPr>
        <dsp:cNvPr id="0" name=""/>
        <dsp:cNvSpPr/>
      </dsp:nvSpPr>
      <dsp:spPr>
        <a:xfrm>
          <a:off x="5401817" y="68962"/>
          <a:ext cx="2368153" cy="806400"/>
        </a:xfrm>
        <a:prstGeom prst="rect">
          <a:avLst/>
        </a:prstGeom>
        <a:solidFill>
          <a:schemeClr val="accent4">
            <a:hueOff val="9257164"/>
            <a:satOff val="49122"/>
            <a:lumOff val="77647"/>
            <a:alphaOff val="0"/>
          </a:schemeClr>
        </a:solidFill>
        <a:ln w="9525" cap="flat" cmpd="sng" algn="ctr">
          <a:solidFill>
            <a:schemeClr val="accent4">
              <a:hueOff val="9257164"/>
              <a:satOff val="49122"/>
              <a:lumOff val="7764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內容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401817" y="68962"/>
        <a:ext cx="2368153" cy="806400"/>
      </dsp:txXfrm>
    </dsp:sp>
    <dsp:sp modelId="{4B856E44-86D5-4480-AF98-7E935C37BB77}">
      <dsp:nvSpPr>
        <dsp:cNvPr id="0" name=""/>
        <dsp:cNvSpPr/>
      </dsp:nvSpPr>
      <dsp:spPr>
        <a:xfrm>
          <a:off x="5401817" y="875362"/>
          <a:ext cx="2368153" cy="3170474"/>
        </a:xfrm>
        <a:prstGeom prst="rect">
          <a:avLst/>
        </a:prstGeom>
        <a:solidFill>
          <a:schemeClr val="accent4">
            <a:tint val="40000"/>
            <a:alpha val="90000"/>
            <a:hueOff val="9139185"/>
            <a:satOff val="44758"/>
            <a:lumOff val="12379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25400" h="25400"/>
          <a:bevelB w="25400" h="254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姓名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身分證明文件編號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職稱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到職日期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受訓紀錄</a:t>
          </a:r>
          <a:endParaRPr lang="zh-TW" altLang="en-US" sz="2800" kern="1200" dirty="0"/>
        </a:p>
      </dsp:txBody>
      <dsp:txXfrm>
        <a:off x="5401817" y="875362"/>
        <a:ext cx="2368153" cy="317047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95B196-91CC-4CB8-B93A-E3C1BCBA7645}">
      <dsp:nvSpPr>
        <dsp:cNvPr id="0" name=""/>
        <dsp:cNvSpPr/>
      </dsp:nvSpPr>
      <dsp:spPr>
        <a:xfrm>
          <a:off x="551513" y="559796"/>
          <a:ext cx="2189467" cy="1913870"/>
        </a:xfrm>
        <a:prstGeom prst="rightArrow">
          <a:avLst>
            <a:gd name="adj1" fmla="val 70000"/>
            <a:gd name="adj2" fmla="val 50000"/>
          </a:avLst>
        </a:prstGeom>
        <a:solidFill>
          <a:srgbClr val="FF9999">
            <a:alpha val="89804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10795" rIns="21590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u="sng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知悉</a:t>
          </a:r>
          <a:r>
            <a:rPr lang="zh-TW" altLang="en-US" sz="17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或</a:t>
          </a:r>
          <a:r>
            <a:rPr lang="zh-TW" altLang="en-US" sz="1700" u="sng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發現疑似</a:t>
          </a:r>
          <a:r>
            <a:rPr lang="zh-TW" altLang="en-US" sz="17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有人在內施用或持有毒品</a:t>
          </a:r>
          <a:endParaRPr lang="zh-TW" altLang="en-US" sz="17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098880" y="846877"/>
        <a:ext cx="1067365" cy="1339709"/>
      </dsp:txXfrm>
    </dsp:sp>
    <dsp:sp modelId="{B4B64B24-D5BA-46AA-B728-8B5AECD451B4}">
      <dsp:nvSpPr>
        <dsp:cNvPr id="0" name=""/>
        <dsp:cNvSpPr/>
      </dsp:nvSpPr>
      <dsp:spPr>
        <a:xfrm>
          <a:off x="4146" y="969365"/>
          <a:ext cx="1094733" cy="1094733"/>
        </a:xfrm>
        <a:prstGeom prst="ellipse">
          <a:avLst/>
        </a:prstGeom>
        <a:solidFill>
          <a:srgbClr val="FF5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發現</a:t>
          </a:r>
          <a:endParaRPr lang="zh-TW" altLang="en-US" sz="2900" kern="1200" dirty="0"/>
        </a:p>
      </dsp:txBody>
      <dsp:txXfrm>
        <a:off x="164466" y="1129685"/>
        <a:ext cx="774093" cy="774093"/>
      </dsp:txXfrm>
    </dsp:sp>
    <dsp:sp modelId="{9B16A545-634C-4F2A-984E-664D7B0346E3}">
      <dsp:nvSpPr>
        <dsp:cNvPr id="0" name=""/>
        <dsp:cNvSpPr/>
      </dsp:nvSpPr>
      <dsp:spPr>
        <a:xfrm>
          <a:off x="3425189" y="559796"/>
          <a:ext cx="2189467" cy="1913870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10795" rIns="21590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向警察機關</a:t>
          </a:r>
          <a:endParaRPr lang="zh-TW" altLang="en-US" sz="17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以</a:t>
          </a:r>
          <a:r>
            <a:rPr lang="en-US" altLang="zh-TW" sz="17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110</a:t>
          </a:r>
          <a:r>
            <a:rPr lang="zh-TW" altLang="en-US" sz="17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等方式</a:t>
          </a:r>
          <a:endParaRPr lang="zh-TW" altLang="en-US" sz="17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972556" y="846877"/>
        <a:ext cx="1067365" cy="1339709"/>
      </dsp:txXfrm>
    </dsp:sp>
    <dsp:sp modelId="{C8A101EF-AF7C-4545-9839-BDB31A306A79}">
      <dsp:nvSpPr>
        <dsp:cNvPr id="0" name=""/>
        <dsp:cNvSpPr/>
      </dsp:nvSpPr>
      <dsp:spPr>
        <a:xfrm>
          <a:off x="2877822" y="969365"/>
          <a:ext cx="1094733" cy="1094733"/>
        </a:xfrm>
        <a:prstGeom prst="ellipse">
          <a:avLst/>
        </a:prstGeom>
        <a:solidFill>
          <a:srgbClr val="00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通報</a:t>
          </a:r>
          <a:endParaRPr lang="zh-TW" altLang="en-US" sz="2900" kern="1200" dirty="0"/>
        </a:p>
      </dsp:txBody>
      <dsp:txXfrm>
        <a:off x="3038142" y="1129685"/>
        <a:ext cx="774093" cy="774093"/>
      </dsp:txXfrm>
    </dsp:sp>
    <dsp:sp modelId="{E1CEF728-A03E-4891-8E17-6C177F5A8941}">
      <dsp:nvSpPr>
        <dsp:cNvPr id="0" name=""/>
        <dsp:cNvSpPr/>
      </dsp:nvSpPr>
      <dsp:spPr>
        <a:xfrm>
          <a:off x="6298865" y="559796"/>
          <a:ext cx="2189467" cy="1913870"/>
        </a:xfrm>
        <a:prstGeom prst="rightArrow">
          <a:avLst>
            <a:gd name="adj1" fmla="val 70000"/>
            <a:gd name="adj2" fmla="val 50000"/>
          </a:avLst>
        </a:prstGeom>
        <a:solidFill>
          <a:srgbClr val="9999FF">
            <a:alpha val="89804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10795" rIns="21590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身分保密</a:t>
          </a:r>
          <a:endParaRPr lang="zh-TW" altLang="en-US" sz="17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確實查證</a:t>
          </a:r>
          <a:endParaRPr lang="zh-TW" altLang="en-US" sz="17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846232" y="846877"/>
        <a:ext cx="1067365" cy="1339709"/>
      </dsp:txXfrm>
    </dsp:sp>
    <dsp:sp modelId="{452FD9E3-7E73-41B3-88E7-933AEB251565}">
      <dsp:nvSpPr>
        <dsp:cNvPr id="0" name=""/>
        <dsp:cNvSpPr/>
      </dsp:nvSpPr>
      <dsp:spPr>
        <a:xfrm>
          <a:off x="5751498" y="969365"/>
          <a:ext cx="1094733" cy="1094733"/>
        </a:xfrm>
        <a:prstGeom prst="ellipse">
          <a:avLst/>
        </a:prstGeom>
        <a:solidFill>
          <a:srgbClr val="6600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查證</a:t>
          </a:r>
          <a:endParaRPr lang="zh-TW" altLang="en-US" sz="2900" kern="1200" dirty="0"/>
        </a:p>
      </dsp:txBody>
      <dsp:txXfrm>
        <a:off x="5911818" y="1129685"/>
        <a:ext cx="774093" cy="77409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661F39-07F5-47E6-B5C8-27981C1C2E80}">
      <dsp:nvSpPr>
        <dsp:cNvPr id="0" name=""/>
        <dsp:cNvSpPr/>
      </dsp:nvSpPr>
      <dsp:spPr>
        <a:xfrm>
          <a:off x="0" y="0"/>
          <a:ext cx="777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B03E7A-6281-4C39-9AF9-2CDB41820201}">
      <dsp:nvSpPr>
        <dsp:cNvPr id="0" name=""/>
        <dsp:cNvSpPr/>
      </dsp:nvSpPr>
      <dsp:spPr>
        <a:xfrm>
          <a:off x="0" y="0"/>
          <a:ext cx="1554480" cy="33920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t" anchorCtr="0">
          <a:noAutofit/>
        </a:bodyPr>
        <a:lstStyle/>
        <a:p>
          <a:pPr lvl="0" algn="l" defTabSz="20891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700" kern="1200" dirty="0" smtClean="0"/>
            <a:t>審酌一切情狀</a:t>
          </a:r>
          <a:endParaRPr lang="zh-TW" altLang="en-US" sz="4700" kern="1200" dirty="0"/>
        </a:p>
      </dsp:txBody>
      <dsp:txXfrm>
        <a:off x="0" y="0"/>
        <a:ext cx="1554480" cy="3392016"/>
      </dsp:txXfrm>
    </dsp:sp>
    <dsp:sp modelId="{C9EAA3B9-8649-471D-BCF0-696FE4447A1D}">
      <dsp:nvSpPr>
        <dsp:cNvPr id="0" name=""/>
        <dsp:cNvSpPr/>
      </dsp:nvSpPr>
      <dsp:spPr>
        <a:xfrm>
          <a:off x="1671066" y="26707"/>
          <a:ext cx="6101334" cy="5341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100" kern="1200" dirty="0" smtClean="0"/>
            <a:t>施用或持有毒品情事之嚴重性</a:t>
          </a:r>
          <a:endParaRPr lang="zh-TW" altLang="en-US" sz="2100" kern="1200" dirty="0"/>
        </a:p>
      </dsp:txBody>
      <dsp:txXfrm>
        <a:off x="1671066" y="26707"/>
        <a:ext cx="6101334" cy="534143"/>
      </dsp:txXfrm>
    </dsp:sp>
    <dsp:sp modelId="{9C07931B-A9BB-4F62-BFC1-DF17EB93411F}">
      <dsp:nvSpPr>
        <dsp:cNvPr id="0" name=""/>
        <dsp:cNvSpPr/>
      </dsp:nvSpPr>
      <dsp:spPr>
        <a:xfrm>
          <a:off x="1554480" y="560850"/>
          <a:ext cx="62179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EFFD4A-0084-4AFA-8E9B-AA3D634EA873}">
      <dsp:nvSpPr>
        <dsp:cNvPr id="0" name=""/>
        <dsp:cNvSpPr/>
      </dsp:nvSpPr>
      <dsp:spPr>
        <a:xfrm>
          <a:off x="1671066" y="587557"/>
          <a:ext cx="6101334" cy="5341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100" kern="1200" dirty="0" smtClean="0"/>
            <a:t>違反第</a:t>
          </a:r>
          <a:r>
            <a:rPr lang="en-US" altLang="zh-TW" sz="2100" kern="1200" dirty="0" smtClean="0"/>
            <a:t>31</a:t>
          </a:r>
          <a:r>
            <a:rPr lang="zh-TW" sz="2100" kern="1200" dirty="0" smtClean="0"/>
            <a:t>條之</a:t>
          </a:r>
          <a:r>
            <a:rPr lang="en-US" altLang="zh-TW" sz="2100" kern="1200" dirty="0" smtClean="0"/>
            <a:t>1</a:t>
          </a:r>
          <a:r>
            <a:rPr lang="zh-TW" sz="2100" kern="1200" dirty="0" smtClean="0"/>
            <a:t>第</a:t>
          </a:r>
          <a:r>
            <a:rPr lang="en-US" altLang="zh-TW" sz="2100" kern="1200" dirty="0" smtClean="0"/>
            <a:t>1</a:t>
          </a:r>
          <a:r>
            <a:rPr lang="zh-TW" sz="2100" kern="1200" dirty="0" smtClean="0"/>
            <a:t>項第</a:t>
          </a:r>
          <a:r>
            <a:rPr lang="en-US" altLang="zh-TW" sz="2100" kern="1200" dirty="0" smtClean="0"/>
            <a:t>4</a:t>
          </a:r>
          <a:r>
            <a:rPr lang="zh-TW" sz="2100" kern="1200" dirty="0" smtClean="0"/>
            <a:t>款或第</a:t>
          </a:r>
          <a:r>
            <a:rPr lang="en-US" altLang="zh-TW" sz="2100" kern="1200" dirty="0" smtClean="0"/>
            <a:t>3</a:t>
          </a:r>
          <a:r>
            <a:rPr lang="zh-TW" sz="2100" kern="1200" dirty="0" smtClean="0"/>
            <a:t>項通報義務之次數</a:t>
          </a:r>
          <a:endParaRPr lang="zh-TW" altLang="en-US" sz="2100" kern="1200" dirty="0"/>
        </a:p>
      </dsp:txBody>
      <dsp:txXfrm>
        <a:off x="1671066" y="587557"/>
        <a:ext cx="6101334" cy="534143"/>
      </dsp:txXfrm>
    </dsp:sp>
    <dsp:sp modelId="{DDFA5B2C-1B16-4127-8FC5-9989F7F7A1DE}">
      <dsp:nvSpPr>
        <dsp:cNvPr id="0" name=""/>
        <dsp:cNvSpPr/>
      </dsp:nvSpPr>
      <dsp:spPr>
        <a:xfrm>
          <a:off x="1554480" y="1121700"/>
          <a:ext cx="62179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E2B34A-3864-47DC-A2BE-A270F5B80284}">
      <dsp:nvSpPr>
        <dsp:cNvPr id="0" name=""/>
        <dsp:cNvSpPr/>
      </dsp:nvSpPr>
      <dsp:spPr>
        <a:xfrm>
          <a:off x="1671066" y="1148407"/>
          <a:ext cx="6101334" cy="5341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100" kern="1200" dirty="0" smtClean="0"/>
            <a:t>知悉者之職務層級及人數</a:t>
          </a:r>
          <a:endParaRPr lang="zh-TW" altLang="en-US" sz="2100" kern="1200" dirty="0"/>
        </a:p>
      </dsp:txBody>
      <dsp:txXfrm>
        <a:off x="1671066" y="1148407"/>
        <a:ext cx="6101334" cy="534143"/>
      </dsp:txXfrm>
    </dsp:sp>
    <dsp:sp modelId="{7E32FD26-0043-4711-A8D4-330AC7284EBC}">
      <dsp:nvSpPr>
        <dsp:cNvPr id="0" name=""/>
        <dsp:cNvSpPr/>
      </dsp:nvSpPr>
      <dsp:spPr>
        <a:xfrm>
          <a:off x="1554480" y="1682550"/>
          <a:ext cx="62179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C311CC-BB67-4A43-BEE3-266BBD60C701}">
      <dsp:nvSpPr>
        <dsp:cNvPr id="0" name=""/>
        <dsp:cNvSpPr/>
      </dsp:nvSpPr>
      <dsp:spPr>
        <a:xfrm>
          <a:off x="1671066" y="1709258"/>
          <a:ext cx="6101334" cy="5341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100" kern="1200" dirty="0" smtClean="0"/>
            <a:t>群聚施用或持有者之人數</a:t>
          </a:r>
          <a:endParaRPr lang="zh-TW" altLang="en-US" sz="2100" kern="1200" dirty="0"/>
        </a:p>
      </dsp:txBody>
      <dsp:txXfrm>
        <a:off x="1671066" y="1709258"/>
        <a:ext cx="6101334" cy="534143"/>
      </dsp:txXfrm>
    </dsp:sp>
    <dsp:sp modelId="{F23A899C-041F-4BAC-A49E-6173BF7037AB}">
      <dsp:nvSpPr>
        <dsp:cNvPr id="0" name=""/>
        <dsp:cNvSpPr/>
      </dsp:nvSpPr>
      <dsp:spPr>
        <a:xfrm>
          <a:off x="1554480" y="2243401"/>
          <a:ext cx="62179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6E0C1C-9D57-460E-A3DF-A202FE0E6A54}">
      <dsp:nvSpPr>
        <dsp:cNvPr id="0" name=""/>
        <dsp:cNvSpPr/>
      </dsp:nvSpPr>
      <dsp:spPr>
        <a:xfrm>
          <a:off x="1671066" y="2270108"/>
          <a:ext cx="6101334" cy="5341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100" kern="1200" dirty="0" smtClean="0"/>
            <a:t>營業場所之規模</a:t>
          </a:r>
          <a:endParaRPr lang="zh-TW" altLang="en-US" sz="2100" kern="1200" dirty="0"/>
        </a:p>
      </dsp:txBody>
      <dsp:txXfrm>
        <a:off x="1671066" y="2270108"/>
        <a:ext cx="6101334" cy="534143"/>
      </dsp:txXfrm>
    </dsp:sp>
    <dsp:sp modelId="{D7E668F7-A139-4009-95FB-5A543F5B426E}">
      <dsp:nvSpPr>
        <dsp:cNvPr id="0" name=""/>
        <dsp:cNvSpPr/>
      </dsp:nvSpPr>
      <dsp:spPr>
        <a:xfrm>
          <a:off x="1554480" y="2804251"/>
          <a:ext cx="62179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4D2885-510B-4EEB-A862-3F24A37DA3A0}">
      <dsp:nvSpPr>
        <dsp:cNvPr id="0" name=""/>
        <dsp:cNvSpPr/>
      </dsp:nvSpPr>
      <dsp:spPr>
        <a:xfrm>
          <a:off x="1671066" y="2830958"/>
          <a:ext cx="6101334" cy="5341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100" kern="1200" dirty="0" smtClean="0"/>
            <a:t>違反本辦法所定毒品危害防制義務之情形</a:t>
          </a:r>
          <a:endParaRPr lang="zh-TW" altLang="en-US" sz="2100" kern="1200" dirty="0"/>
        </a:p>
      </dsp:txBody>
      <dsp:txXfrm>
        <a:off x="1671066" y="2830958"/>
        <a:ext cx="6101334" cy="534143"/>
      </dsp:txXfrm>
    </dsp:sp>
    <dsp:sp modelId="{56A6B2F5-40DE-4D1C-ACDB-7EDB372E2F94}">
      <dsp:nvSpPr>
        <dsp:cNvPr id="0" name=""/>
        <dsp:cNvSpPr/>
      </dsp:nvSpPr>
      <dsp:spPr>
        <a:xfrm>
          <a:off x="1554480" y="3365101"/>
          <a:ext cx="62179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0.66676</cdr:x>
      <cdr:y>0.22935</cdr:y>
    </cdr:from>
    <cdr:to>
      <cdr:x>0.98176</cdr:x>
      <cdr:y>0.42185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5182344" y="943744"/>
          <a:ext cx="2448272" cy="7920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zh-TW" altLang="en-US" sz="1100" dirty="0"/>
        </a:p>
      </cdr:txBody>
    </cdr:sp>
  </cdr:relSizeAnchor>
  <cdr:relSizeAnchor xmlns:cdr="http://schemas.openxmlformats.org/drawingml/2006/chartDrawing">
    <cdr:from>
      <cdr:x>0.67603</cdr:x>
      <cdr:y>0.03686</cdr:y>
    </cdr:from>
    <cdr:to>
      <cdr:x>0.99102</cdr:x>
      <cdr:y>0.29935</cdr:y>
    </cdr:to>
    <cdr:sp macro="" textlink="">
      <cdr:nvSpPr>
        <cdr:cNvPr id="3" name="文字方塊 2"/>
        <cdr:cNvSpPr txBox="1"/>
      </cdr:nvSpPr>
      <cdr:spPr>
        <a:xfrm xmlns:a="http://schemas.openxmlformats.org/drawingml/2006/main">
          <a:off x="5254352" y="151656"/>
          <a:ext cx="2448272" cy="10801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zh-TW" altLang="en-US" sz="1100" dirty="0"/>
        </a:p>
      </cdr:txBody>
    </cdr:sp>
  </cdr:relSizeAnchor>
  <cdr:relSizeAnchor xmlns:cdr="http://schemas.openxmlformats.org/drawingml/2006/chartDrawing">
    <cdr:from>
      <cdr:x>0.51786</cdr:x>
      <cdr:y>0.83761</cdr:y>
    </cdr:from>
    <cdr:to>
      <cdr:x>0.99793</cdr:x>
      <cdr:y>0.9536</cdr:y>
    </cdr:to>
    <cdr:sp macro="" textlink="">
      <cdr:nvSpPr>
        <cdr:cNvPr id="5" name="文字方塊 4"/>
        <cdr:cNvSpPr txBox="1"/>
      </cdr:nvSpPr>
      <cdr:spPr>
        <a:xfrm xmlns:a="http://schemas.openxmlformats.org/drawingml/2006/main">
          <a:off x="4176465" y="2599928"/>
          <a:ext cx="3871706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985838" indent="-985838"/>
          <a:r>
            <a:rPr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資料來源：衛生福利部食品藥物管理署</a:t>
          </a:r>
          <a:endParaRPr lang="zh-TW" altLang="en-US" sz="16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529" cy="497444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082" y="0"/>
            <a:ext cx="2950529" cy="497444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84368E3D-80CB-47B2-8DB4-14362444E697}" type="datetimeFigureOut">
              <a:rPr lang="zh-TW" altLang="en-US" smtClean="0"/>
              <a:t>2018/10/22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305"/>
            <a:ext cx="2950529" cy="497444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082" y="9440305"/>
            <a:ext cx="2950529" cy="497444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2B0FD0D1-4008-4ACE-8D0B-44516AD743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64091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9786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839" y="0"/>
            <a:ext cx="2949786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ja-JP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68875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721" y="4721186"/>
            <a:ext cx="5445760" cy="4472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40647"/>
            <a:ext cx="2949786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ja-JP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839" y="9440647"/>
            <a:ext cx="2949786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3361AD-2009-4A49-AAE9-9F977620BCBE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054131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無題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3933825"/>
            <a:ext cx="5057775" cy="1843088"/>
          </a:xfrm>
          <a:prstGeom prst="rect">
            <a:avLst/>
          </a:prstGeom>
          <a:noFill/>
        </p:spPr>
      </p:pic>
      <p:sp>
        <p:nvSpPr>
          <p:cNvPr id="5128" name="AutoShape 8"/>
          <p:cNvSpPr>
            <a:spLocks noChangeArrowheads="1"/>
          </p:cNvSpPr>
          <p:nvPr userDrawn="1"/>
        </p:nvSpPr>
        <p:spPr bwMode="auto">
          <a:xfrm>
            <a:off x="0" y="5300663"/>
            <a:ext cx="4500563" cy="1557337"/>
          </a:xfrm>
          <a:prstGeom prst="rtTriangle">
            <a:avLst/>
          </a:prstGeom>
          <a:gradFill rotWithShape="1">
            <a:gsLst>
              <a:gs pos="0">
                <a:srgbClr val="7EAA78"/>
              </a:gs>
              <a:gs pos="50000">
                <a:schemeClr val="bg1"/>
              </a:gs>
              <a:gs pos="100000">
                <a:srgbClr val="7EAA78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129" name="AutoShape 9"/>
          <p:cNvSpPr>
            <a:spLocks noChangeArrowheads="1"/>
          </p:cNvSpPr>
          <p:nvPr userDrawn="1"/>
        </p:nvSpPr>
        <p:spPr bwMode="auto">
          <a:xfrm rot="10800000">
            <a:off x="4643438" y="0"/>
            <a:ext cx="4500562" cy="1557338"/>
          </a:xfrm>
          <a:prstGeom prst="rtTriangle">
            <a:avLst/>
          </a:prstGeom>
          <a:gradFill rotWithShape="1">
            <a:gsLst>
              <a:gs pos="0">
                <a:srgbClr val="7EAA78"/>
              </a:gs>
              <a:gs pos="50000">
                <a:schemeClr val="bg1"/>
              </a:gs>
              <a:gs pos="100000">
                <a:srgbClr val="7EAA78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2130425"/>
            <a:ext cx="80645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ja-JP" alt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44575" y="4052888"/>
            <a:ext cx="5832475" cy="1392237"/>
          </a:xfrm>
        </p:spPr>
        <p:txBody>
          <a:bodyPr anchor="b"/>
          <a:lstStyle>
            <a:lvl1pPr marL="0" indent="0" algn="r">
              <a:buFontTx/>
              <a:buNone/>
              <a:defRPr/>
            </a:lvl1pPr>
          </a:lstStyle>
          <a:p>
            <a:r>
              <a:rPr lang="zh-TW" altLang="en-US" smtClean="0"/>
              <a:t>按一下以編輯母片副標題樣式</a:t>
            </a:r>
            <a:endParaRPr lang="ja-JP" altLang="en-US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6F958B1-C405-42E4-929A-328C1DF0D99B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35150" y="476672"/>
            <a:ext cx="6193234" cy="1143000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94B2D2-697E-4569-9C0D-9B31C9ECCEF8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85377-62E4-4236-9FD2-479BF92DB9BA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35150" y="476672"/>
            <a:ext cx="6623050" cy="1143000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42036-76D6-4C2D-92F1-35F558D5FBF8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43BE27-E9D6-445F-9E76-9807BB8FF9DA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01CBC7-5318-4F7B-B0D6-2CFE036C95FA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F87F9-9F05-4705-B485-C1BA303B54EA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53979-C895-4483-9D61-3922929978CD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37E971-7831-4AC0-9DBE-1A523B48A703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F0CC07-EB44-4051-865B-B396E061210F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2CAAE5-3778-418A-8E2C-45EF2B7F35D8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8" name="Group 14"/>
          <p:cNvGrpSpPr>
            <a:grpSpLocks/>
          </p:cNvGrpSpPr>
          <p:nvPr/>
        </p:nvGrpSpPr>
        <p:grpSpPr bwMode="auto">
          <a:xfrm>
            <a:off x="7740650" y="6046788"/>
            <a:ext cx="919163" cy="631825"/>
            <a:chOff x="4649" y="3793"/>
            <a:chExt cx="579" cy="398"/>
          </a:xfrm>
        </p:grpSpPr>
        <p:sp>
          <p:nvSpPr>
            <p:cNvPr id="1034" name="Freeform 10"/>
            <p:cNvSpPr>
              <a:spLocks noChangeAspect="1"/>
            </p:cNvSpPr>
            <p:nvPr userDrawn="1"/>
          </p:nvSpPr>
          <p:spPr bwMode="auto">
            <a:xfrm>
              <a:off x="4649" y="3793"/>
              <a:ext cx="579" cy="398"/>
            </a:xfrm>
            <a:custGeom>
              <a:avLst/>
              <a:gdLst/>
              <a:ahLst/>
              <a:cxnLst>
                <a:cxn ang="0">
                  <a:pos x="1149" y="21"/>
                </a:cxn>
                <a:cxn ang="0">
                  <a:pos x="832" y="12"/>
                </a:cxn>
                <a:cxn ang="0">
                  <a:pos x="498" y="96"/>
                </a:cxn>
                <a:cxn ang="0">
                  <a:pos x="231" y="305"/>
                </a:cxn>
                <a:cxn ang="0">
                  <a:pos x="89" y="538"/>
                </a:cxn>
                <a:cxn ang="0">
                  <a:pos x="14" y="922"/>
                </a:cxn>
                <a:cxn ang="0">
                  <a:pos x="6" y="1139"/>
                </a:cxn>
                <a:cxn ang="0">
                  <a:pos x="39" y="1239"/>
                </a:cxn>
                <a:cxn ang="0">
                  <a:pos x="98" y="1298"/>
                </a:cxn>
                <a:cxn ang="0">
                  <a:pos x="206" y="1315"/>
                </a:cxn>
                <a:cxn ang="0">
                  <a:pos x="565" y="1248"/>
                </a:cxn>
                <a:cxn ang="0">
                  <a:pos x="799" y="1198"/>
                </a:cxn>
                <a:cxn ang="0">
                  <a:pos x="1033" y="1181"/>
                </a:cxn>
                <a:cxn ang="0">
                  <a:pos x="1124" y="1189"/>
                </a:cxn>
                <a:cxn ang="0">
                  <a:pos x="1216" y="1239"/>
                </a:cxn>
                <a:cxn ang="0">
                  <a:pos x="1350" y="1323"/>
                </a:cxn>
                <a:cxn ang="0">
                  <a:pos x="1492" y="1423"/>
                </a:cxn>
                <a:cxn ang="0">
                  <a:pos x="1550" y="1465"/>
                </a:cxn>
                <a:cxn ang="0">
                  <a:pos x="1642" y="1515"/>
                </a:cxn>
                <a:cxn ang="0">
                  <a:pos x="1784" y="1490"/>
                </a:cxn>
                <a:cxn ang="0">
                  <a:pos x="1917" y="1440"/>
                </a:cxn>
                <a:cxn ang="0">
                  <a:pos x="2001" y="1356"/>
                </a:cxn>
                <a:cxn ang="0">
                  <a:pos x="2118" y="1214"/>
                </a:cxn>
                <a:cxn ang="0">
                  <a:pos x="2168" y="997"/>
                </a:cxn>
                <a:cxn ang="0">
                  <a:pos x="2201" y="797"/>
                </a:cxn>
                <a:cxn ang="0">
                  <a:pos x="2143" y="572"/>
                </a:cxn>
                <a:cxn ang="0">
                  <a:pos x="2043" y="371"/>
                </a:cxn>
                <a:cxn ang="0">
                  <a:pos x="1876" y="229"/>
                </a:cxn>
                <a:cxn ang="0">
                  <a:pos x="1617" y="121"/>
                </a:cxn>
                <a:cxn ang="0">
                  <a:pos x="1149" y="21"/>
                </a:cxn>
              </a:cxnLst>
              <a:rect l="0" t="0" r="r" b="b"/>
              <a:pathLst>
                <a:path w="2205" h="1519">
                  <a:moveTo>
                    <a:pt x="1149" y="21"/>
                  </a:moveTo>
                  <a:cubicBezTo>
                    <a:pt x="1018" y="3"/>
                    <a:pt x="940" y="0"/>
                    <a:pt x="832" y="12"/>
                  </a:cubicBezTo>
                  <a:cubicBezTo>
                    <a:pt x="724" y="24"/>
                    <a:pt x="598" y="47"/>
                    <a:pt x="498" y="96"/>
                  </a:cubicBezTo>
                  <a:cubicBezTo>
                    <a:pt x="398" y="145"/>
                    <a:pt x="299" y="231"/>
                    <a:pt x="231" y="305"/>
                  </a:cubicBezTo>
                  <a:cubicBezTo>
                    <a:pt x="163" y="379"/>
                    <a:pt x="125" y="435"/>
                    <a:pt x="89" y="538"/>
                  </a:cubicBezTo>
                  <a:cubicBezTo>
                    <a:pt x="53" y="641"/>
                    <a:pt x="28" y="822"/>
                    <a:pt x="14" y="922"/>
                  </a:cubicBezTo>
                  <a:cubicBezTo>
                    <a:pt x="0" y="1022"/>
                    <a:pt x="2" y="1086"/>
                    <a:pt x="6" y="1139"/>
                  </a:cubicBezTo>
                  <a:cubicBezTo>
                    <a:pt x="10" y="1192"/>
                    <a:pt x="24" y="1212"/>
                    <a:pt x="39" y="1239"/>
                  </a:cubicBezTo>
                  <a:cubicBezTo>
                    <a:pt x="54" y="1266"/>
                    <a:pt x="70" y="1285"/>
                    <a:pt x="98" y="1298"/>
                  </a:cubicBezTo>
                  <a:cubicBezTo>
                    <a:pt x="126" y="1311"/>
                    <a:pt x="128" y="1323"/>
                    <a:pt x="206" y="1315"/>
                  </a:cubicBezTo>
                  <a:cubicBezTo>
                    <a:pt x="284" y="1307"/>
                    <a:pt x="466" y="1267"/>
                    <a:pt x="565" y="1248"/>
                  </a:cubicBezTo>
                  <a:cubicBezTo>
                    <a:pt x="664" y="1229"/>
                    <a:pt x="721" y="1209"/>
                    <a:pt x="799" y="1198"/>
                  </a:cubicBezTo>
                  <a:cubicBezTo>
                    <a:pt x="877" y="1187"/>
                    <a:pt x="979" y="1182"/>
                    <a:pt x="1033" y="1181"/>
                  </a:cubicBezTo>
                  <a:cubicBezTo>
                    <a:pt x="1087" y="1180"/>
                    <a:pt x="1094" y="1179"/>
                    <a:pt x="1124" y="1189"/>
                  </a:cubicBezTo>
                  <a:cubicBezTo>
                    <a:pt x="1154" y="1199"/>
                    <a:pt x="1178" y="1217"/>
                    <a:pt x="1216" y="1239"/>
                  </a:cubicBezTo>
                  <a:cubicBezTo>
                    <a:pt x="1254" y="1261"/>
                    <a:pt x="1304" y="1292"/>
                    <a:pt x="1350" y="1323"/>
                  </a:cubicBezTo>
                  <a:cubicBezTo>
                    <a:pt x="1396" y="1354"/>
                    <a:pt x="1459" y="1399"/>
                    <a:pt x="1492" y="1423"/>
                  </a:cubicBezTo>
                  <a:cubicBezTo>
                    <a:pt x="1525" y="1447"/>
                    <a:pt x="1525" y="1450"/>
                    <a:pt x="1550" y="1465"/>
                  </a:cubicBezTo>
                  <a:cubicBezTo>
                    <a:pt x="1575" y="1480"/>
                    <a:pt x="1603" y="1511"/>
                    <a:pt x="1642" y="1515"/>
                  </a:cubicBezTo>
                  <a:cubicBezTo>
                    <a:pt x="1681" y="1519"/>
                    <a:pt x="1738" y="1502"/>
                    <a:pt x="1784" y="1490"/>
                  </a:cubicBezTo>
                  <a:cubicBezTo>
                    <a:pt x="1830" y="1478"/>
                    <a:pt x="1881" y="1462"/>
                    <a:pt x="1917" y="1440"/>
                  </a:cubicBezTo>
                  <a:cubicBezTo>
                    <a:pt x="1953" y="1418"/>
                    <a:pt x="1968" y="1394"/>
                    <a:pt x="2001" y="1356"/>
                  </a:cubicBezTo>
                  <a:cubicBezTo>
                    <a:pt x="2034" y="1318"/>
                    <a:pt x="2090" y="1274"/>
                    <a:pt x="2118" y="1214"/>
                  </a:cubicBezTo>
                  <a:cubicBezTo>
                    <a:pt x="2146" y="1154"/>
                    <a:pt x="2154" y="1066"/>
                    <a:pt x="2168" y="997"/>
                  </a:cubicBezTo>
                  <a:cubicBezTo>
                    <a:pt x="2182" y="928"/>
                    <a:pt x="2205" y="868"/>
                    <a:pt x="2201" y="797"/>
                  </a:cubicBezTo>
                  <a:cubicBezTo>
                    <a:pt x="2197" y="726"/>
                    <a:pt x="2169" y="643"/>
                    <a:pt x="2143" y="572"/>
                  </a:cubicBezTo>
                  <a:cubicBezTo>
                    <a:pt x="2117" y="501"/>
                    <a:pt x="2088" y="428"/>
                    <a:pt x="2043" y="371"/>
                  </a:cubicBezTo>
                  <a:cubicBezTo>
                    <a:pt x="1998" y="314"/>
                    <a:pt x="1947" y="271"/>
                    <a:pt x="1876" y="229"/>
                  </a:cubicBezTo>
                  <a:cubicBezTo>
                    <a:pt x="1805" y="187"/>
                    <a:pt x="1738" y="156"/>
                    <a:pt x="1617" y="121"/>
                  </a:cubicBezTo>
                  <a:cubicBezTo>
                    <a:pt x="1496" y="86"/>
                    <a:pt x="1280" y="39"/>
                    <a:pt x="1149" y="21"/>
                  </a:cubicBezTo>
                  <a:close/>
                </a:path>
              </a:pathLst>
            </a:custGeom>
            <a:solidFill>
              <a:srgbClr val="DDDDDD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5" name="Freeform 11"/>
            <p:cNvSpPr>
              <a:spLocks noChangeAspect="1"/>
            </p:cNvSpPr>
            <p:nvPr userDrawn="1"/>
          </p:nvSpPr>
          <p:spPr bwMode="auto">
            <a:xfrm>
              <a:off x="4703" y="3928"/>
              <a:ext cx="379" cy="223"/>
            </a:xfrm>
            <a:custGeom>
              <a:avLst/>
              <a:gdLst/>
              <a:ahLst/>
              <a:cxnLst>
                <a:cxn ang="0">
                  <a:pos x="142" y="257"/>
                </a:cxn>
                <a:cxn ang="0">
                  <a:pos x="92" y="340"/>
                </a:cxn>
                <a:cxn ang="0">
                  <a:pos x="42" y="507"/>
                </a:cxn>
                <a:cxn ang="0">
                  <a:pos x="33" y="649"/>
                </a:cxn>
                <a:cxn ang="0">
                  <a:pos x="242" y="616"/>
                </a:cxn>
                <a:cxn ang="0">
                  <a:pos x="576" y="574"/>
                </a:cxn>
                <a:cxn ang="0">
                  <a:pos x="835" y="549"/>
                </a:cxn>
                <a:cxn ang="0">
                  <a:pos x="960" y="591"/>
                </a:cxn>
                <a:cxn ang="0">
                  <a:pos x="1152" y="691"/>
                </a:cxn>
                <a:cxn ang="0">
                  <a:pos x="1369" y="825"/>
                </a:cxn>
                <a:cxn ang="0">
                  <a:pos x="1428" y="833"/>
                </a:cxn>
                <a:cxn ang="0">
                  <a:pos x="1436" y="750"/>
                </a:cxn>
                <a:cxn ang="0">
                  <a:pos x="1444" y="608"/>
                </a:cxn>
                <a:cxn ang="0">
                  <a:pos x="1436" y="457"/>
                </a:cxn>
                <a:cxn ang="0">
                  <a:pos x="1403" y="299"/>
                </a:cxn>
                <a:cxn ang="0">
                  <a:pos x="1311" y="182"/>
                </a:cxn>
                <a:cxn ang="0">
                  <a:pos x="1135" y="90"/>
                </a:cxn>
                <a:cxn ang="0">
                  <a:pos x="943" y="7"/>
                </a:cxn>
                <a:cxn ang="0">
                  <a:pos x="726" y="48"/>
                </a:cxn>
                <a:cxn ang="0">
                  <a:pos x="459" y="107"/>
                </a:cxn>
                <a:cxn ang="0">
                  <a:pos x="276" y="182"/>
                </a:cxn>
                <a:cxn ang="0">
                  <a:pos x="142" y="257"/>
                </a:cxn>
              </a:cxnLst>
              <a:rect l="0" t="0" r="r" b="b"/>
              <a:pathLst>
                <a:path w="1444" h="849">
                  <a:moveTo>
                    <a:pt x="142" y="257"/>
                  </a:moveTo>
                  <a:cubicBezTo>
                    <a:pt x="109" y="283"/>
                    <a:pt x="109" y="298"/>
                    <a:pt x="92" y="340"/>
                  </a:cubicBezTo>
                  <a:cubicBezTo>
                    <a:pt x="75" y="382"/>
                    <a:pt x="52" y="456"/>
                    <a:pt x="42" y="507"/>
                  </a:cubicBezTo>
                  <a:cubicBezTo>
                    <a:pt x="32" y="558"/>
                    <a:pt x="0" y="631"/>
                    <a:pt x="33" y="649"/>
                  </a:cubicBezTo>
                  <a:cubicBezTo>
                    <a:pt x="66" y="667"/>
                    <a:pt x="152" y="628"/>
                    <a:pt x="242" y="616"/>
                  </a:cubicBezTo>
                  <a:cubicBezTo>
                    <a:pt x="332" y="604"/>
                    <a:pt x="477" y="585"/>
                    <a:pt x="576" y="574"/>
                  </a:cubicBezTo>
                  <a:cubicBezTo>
                    <a:pt x="675" y="563"/>
                    <a:pt x="771" y="546"/>
                    <a:pt x="835" y="549"/>
                  </a:cubicBezTo>
                  <a:cubicBezTo>
                    <a:pt x="899" y="552"/>
                    <a:pt x="907" y="567"/>
                    <a:pt x="960" y="591"/>
                  </a:cubicBezTo>
                  <a:cubicBezTo>
                    <a:pt x="1013" y="615"/>
                    <a:pt x="1084" y="652"/>
                    <a:pt x="1152" y="691"/>
                  </a:cubicBezTo>
                  <a:cubicBezTo>
                    <a:pt x="1220" y="730"/>
                    <a:pt x="1323" y="801"/>
                    <a:pt x="1369" y="825"/>
                  </a:cubicBezTo>
                  <a:cubicBezTo>
                    <a:pt x="1415" y="849"/>
                    <a:pt x="1417" y="845"/>
                    <a:pt x="1428" y="833"/>
                  </a:cubicBezTo>
                  <a:cubicBezTo>
                    <a:pt x="1439" y="821"/>
                    <a:pt x="1433" y="787"/>
                    <a:pt x="1436" y="750"/>
                  </a:cubicBezTo>
                  <a:cubicBezTo>
                    <a:pt x="1439" y="713"/>
                    <a:pt x="1444" y="657"/>
                    <a:pt x="1444" y="608"/>
                  </a:cubicBezTo>
                  <a:cubicBezTo>
                    <a:pt x="1444" y="559"/>
                    <a:pt x="1443" y="508"/>
                    <a:pt x="1436" y="457"/>
                  </a:cubicBezTo>
                  <a:cubicBezTo>
                    <a:pt x="1429" y="406"/>
                    <a:pt x="1424" y="345"/>
                    <a:pt x="1403" y="299"/>
                  </a:cubicBezTo>
                  <a:cubicBezTo>
                    <a:pt x="1382" y="253"/>
                    <a:pt x="1356" y="217"/>
                    <a:pt x="1311" y="182"/>
                  </a:cubicBezTo>
                  <a:cubicBezTo>
                    <a:pt x="1266" y="147"/>
                    <a:pt x="1196" y="119"/>
                    <a:pt x="1135" y="90"/>
                  </a:cubicBezTo>
                  <a:cubicBezTo>
                    <a:pt x="1074" y="61"/>
                    <a:pt x="1011" y="14"/>
                    <a:pt x="943" y="7"/>
                  </a:cubicBezTo>
                  <a:cubicBezTo>
                    <a:pt x="875" y="0"/>
                    <a:pt x="807" y="31"/>
                    <a:pt x="726" y="48"/>
                  </a:cubicBezTo>
                  <a:cubicBezTo>
                    <a:pt x="645" y="65"/>
                    <a:pt x="534" y="85"/>
                    <a:pt x="459" y="107"/>
                  </a:cubicBezTo>
                  <a:cubicBezTo>
                    <a:pt x="384" y="129"/>
                    <a:pt x="329" y="157"/>
                    <a:pt x="276" y="182"/>
                  </a:cubicBezTo>
                  <a:cubicBezTo>
                    <a:pt x="223" y="207"/>
                    <a:pt x="170" y="242"/>
                    <a:pt x="142" y="257"/>
                  </a:cubicBezTo>
                  <a:close/>
                </a:path>
              </a:pathLst>
            </a:custGeom>
            <a:solidFill>
              <a:srgbClr val="7EAA78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1031" name="AutoShape 7"/>
          <p:cNvSpPr>
            <a:spLocks noChangeArrowheads="1"/>
          </p:cNvSpPr>
          <p:nvPr/>
        </p:nvSpPr>
        <p:spPr bwMode="auto">
          <a:xfrm>
            <a:off x="0" y="5300663"/>
            <a:ext cx="4500563" cy="1557337"/>
          </a:xfrm>
          <a:prstGeom prst="rtTriangle">
            <a:avLst/>
          </a:prstGeom>
          <a:gradFill rotWithShape="1">
            <a:gsLst>
              <a:gs pos="0">
                <a:srgbClr val="7EAA78"/>
              </a:gs>
              <a:gs pos="50000">
                <a:schemeClr val="bg1"/>
              </a:gs>
              <a:gs pos="100000">
                <a:srgbClr val="7EAA78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32" name="AutoShape 8"/>
          <p:cNvSpPr>
            <a:spLocks noChangeArrowheads="1"/>
          </p:cNvSpPr>
          <p:nvPr/>
        </p:nvSpPr>
        <p:spPr bwMode="auto">
          <a:xfrm rot="10800000">
            <a:off x="4643438" y="0"/>
            <a:ext cx="4500562" cy="1557338"/>
          </a:xfrm>
          <a:prstGeom prst="rtTriangle">
            <a:avLst/>
          </a:prstGeom>
          <a:gradFill rotWithShape="1">
            <a:gsLst>
              <a:gs pos="0">
                <a:srgbClr val="7EAA78"/>
              </a:gs>
              <a:gs pos="50000">
                <a:schemeClr val="bg1"/>
              </a:gs>
              <a:gs pos="100000">
                <a:srgbClr val="7EAA78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pic>
        <p:nvPicPr>
          <p:cNvPr id="1033" name="Picture 9" descr="無題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388" y="260648"/>
            <a:ext cx="1685925" cy="1385888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35150" y="609600"/>
            <a:ext cx="66230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85113" y="6248400"/>
            <a:ext cx="573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solidFill>
                  <a:srgbClr val="20301E"/>
                </a:solidFill>
              </a:defRPr>
            </a:lvl1pPr>
          </a:lstStyle>
          <a:p>
            <a:fld id="{6EEC4D77-C9D9-4606-95FD-0A38885AFD53}" type="slidenum">
              <a:rPr lang="ja-JP" altLang="en-US"/>
              <a:pPr/>
              <a:t>‹#›</a:t>
            </a:fld>
            <a:endParaRPr lang="en-US" altLang="ja-JP"/>
          </a:p>
        </p:txBody>
      </p:sp>
      <p:grpSp>
        <p:nvGrpSpPr>
          <p:cNvPr id="1044" name="Group 20"/>
          <p:cNvGrpSpPr>
            <a:grpSpLocks/>
          </p:cNvGrpSpPr>
          <p:nvPr/>
        </p:nvGrpSpPr>
        <p:grpSpPr bwMode="auto">
          <a:xfrm>
            <a:off x="1908175" y="1785938"/>
            <a:ext cx="7235825" cy="215900"/>
            <a:chOff x="1202" y="1125"/>
            <a:chExt cx="4558" cy="136"/>
          </a:xfrm>
        </p:grpSpPr>
        <p:sp>
          <p:nvSpPr>
            <p:cNvPr id="1043" name="AutoShape 19"/>
            <p:cNvSpPr>
              <a:spLocks noChangeArrowheads="1"/>
            </p:cNvSpPr>
            <p:nvPr userDrawn="1"/>
          </p:nvSpPr>
          <p:spPr bwMode="auto">
            <a:xfrm rot="5400000" flipV="1">
              <a:off x="3611" y="-930"/>
              <a:ext cx="57" cy="4241"/>
            </a:xfrm>
            <a:prstGeom prst="triangle">
              <a:avLst>
                <a:gd name="adj" fmla="val 50000"/>
              </a:avLst>
            </a:prstGeom>
            <a:solidFill>
              <a:srgbClr val="7EAA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1042" name="Group 18"/>
            <p:cNvGrpSpPr>
              <a:grpSpLocks/>
            </p:cNvGrpSpPr>
            <p:nvPr userDrawn="1"/>
          </p:nvGrpSpPr>
          <p:grpSpPr bwMode="auto">
            <a:xfrm>
              <a:off x="1202" y="1125"/>
              <a:ext cx="4558" cy="136"/>
              <a:chOff x="897" y="1752"/>
              <a:chExt cx="4558" cy="272"/>
            </a:xfrm>
          </p:grpSpPr>
          <p:sp>
            <p:nvSpPr>
              <p:cNvPr id="1039" name="AutoShape 15"/>
              <p:cNvSpPr>
                <a:spLocks noChangeArrowheads="1"/>
              </p:cNvSpPr>
              <p:nvPr userDrawn="1"/>
            </p:nvSpPr>
            <p:spPr bwMode="auto">
              <a:xfrm rot="10800000">
                <a:off x="897" y="1888"/>
                <a:ext cx="4558" cy="136"/>
              </a:xfrm>
              <a:prstGeom prst="rtTriangle">
                <a:avLst/>
              </a:prstGeom>
              <a:gradFill rotWithShape="1">
                <a:gsLst>
                  <a:gs pos="0">
                    <a:srgbClr val="7EAA78"/>
                  </a:gs>
                  <a:gs pos="50000">
                    <a:schemeClr val="bg1"/>
                  </a:gs>
                  <a:gs pos="100000">
                    <a:srgbClr val="7EAA78"/>
                  </a:gs>
                </a:gsLst>
                <a:lin ang="189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 userDrawn="1"/>
            </p:nvSpPr>
            <p:spPr bwMode="auto">
              <a:xfrm rot="10800000" flipV="1">
                <a:off x="897" y="1752"/>
                <a:ext cx="4558" cy="136"/>
              </a:xfrm>
              <a:prstGeom prst="rtTriangle">
                <a:avLst/>
              </a:prstGeom>
              <a:gradFill rotWithShape="1">
                <a:gsLst>
                  <a:gs pos="0">
                    <a:srgbClr val="7EAA78"/>
                  </a:gs>
                  <a:gs pos="50000">
                    <a:schemeClr val="bg1"/>
                  </a:gs>
                  <a:gs pos="100000">
                    <a:srgbClr val="7EAA78"/>
                  </a:gs>
                </a:gsLst>
                <a:lin ang="189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20301E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20301E"/>
          </a:solidFill>
          <a:latin typeface="Times New Roman" pitchFamily="18" charset="0"/>
          <a:ea typeface="ＭＳ Ｐゴシック" pitchFamily="50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20301E"/>
          </a:solidFill>
          <a:latin typeface="Times New Roman" pitchFamily="18" charset="0"/>
          <a:ea typeface="ＭＳ Ｐゴシック" pitchFamily="50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20301E"/>
          </a:solidFill>
          <a:latin typeface="Times New Roman" pitchFamily="18" charset="0"/>
          <a:ea typeface="ＭＳ Ｐゴシック" pitchFamily="50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20301E"/>
          </a:solidFill>
          <a:latin typeface="Times New Roman" pitchFamily="18" charset="0"/>
          <a:ea typeface="ＭＳ Ｐゴシック" pitchFamily="50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20301E"/>
          </a:solidFill>
          <a:latin typeface="Times New Roman" pitchFamily="18" charset="0"/>
          <a:ea typeface="ＭＳ Ｐゴシック" pitchFamily="50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20301E"/>
          </a:solidFill>
          <a:latin typeface="Times New Roman" pitchFamily="18" charset="0"/>
          <a:ea typeface="ＭＳ Ｐゴシック" pitchFamily="50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20301E"/>
          </a:solidFill>
          <a:latin typeface="Times New Roman" pitchFamily="18" charset="0"/>
          <a:ea typeface="ＭＳ Ｐゴシック" pitchFamily="50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20301E"/>
          </a:solidFill>
          <a:latin typeface="Times New Roman" pitchFamily="18" charset="0"/>
          <a:ea typeface="ＭＳ Ｐゴシック" pitchFamily="50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20301E"/>
        </a:buClr>
        <a:buChar char="•"/>
        <a:defRPr kumimoji="1" sz="3200">
          <a:solidFill>
            <a:srgbClr val="20301E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20301E"/>
        </a:buClr>
        <a:buFont typeface="Times New Roman" pitchFamily="18" charset="0"/>
        <a:buChar char="–"/>
        <a:defRPr kumimoji="1" sz="2800">
          <a:solidFill>
            <a:srgbClr val="20301E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20301E"/>
        </a:buClr>
        <a:buChar char="•"/>
        <a:defRPr kumimoji="1" sz="2400">
          <a:solidFill>
            <a:srgbClr val="20301E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20301E"/>
        </a:buClr>
        <a:buFont typeface="Times New Roman" pitchFamily="18" charset="0"/>
        <a:buChar char="–"/>
        <a:defRPr kumimoji="1" sz="2000">
          <a:solidFill>
            <a:srgbClr val="20301E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20301E"/>
        </a:buClr>
        <a:buFont typeface="Times New Roman" pitchFamily="18" charset="0"/>
        <a:buChar char="»"/>
        <a:defRPr kumimoji="1" sz="2000">
          <a:solidFill>
            <a:srgbClr val="20301E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20301E"/>
        </a:buClr>
        <a:buFont typeface="Times New Roman" pitchFamily="18" charset="0"/>
        <a:buChar char="»"/>
        <a:defRPr kumimoji="1" sz="2000">
          <a:solidFill>
            <a:srgbClr val="20301E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20301E"/>
        </a:buClr>
        <a:buFont typeface="Times New Roman" pitchFamily="18" charset="0"/>
        <a:buChar char="»"/>
        <a:defRPr kumimoji="1" sz="2000">
          <a:solidFill>
            <a:srgbClr val="20301E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20301E"/>
        </a:buClr>
        <a:buFont typeface="Times New Roman" pitchFamily="18" charset="0"/>
        <a:buChar char="»"/>
        <a:defRPr kumimoji="1" sz="2000">
          <a:solidFill>
            <a:srgbClr val="20301E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20301E"/>
        </a:buClr>
        <a:buFont typeface="Times New Roman" pitchFamily="18" charset="0"/>
        <a:buChar char="»"/>
        <a:defRPr kumimoji="1" sz="2000">
          <a:solidFill>
            <a:srgbClr val="20301E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4C954B50-D6D1-443B-8238-5E9DBA5C0225}" type="slidenum">
              <a:rPr lang="ja-JP" altLang="en-US"/>
              <a:pPr/>
              <a:t>1</a:t>
            </a:fld>
            <a:endParaRPr lang="en-US" altLang="ja-JP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特定營業場所執行毒品防制措施相關法規說明</a:t>
            </a:r>
            <a:endParaRPr lang="ja-JP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07704" y="5157192"/>
            <a:ext cx="1800200" cy="864096"/>
          </a:xfrm>
        </p:spPr>
        <p:txBody>
          <a:bodyPr/>
          <a:lstStyle/>
          <a:p>
            <a:pPr algn="ctr"/>
            <a:endParaRPr lang="en-US" altLang="ja-JP" dirty="0" smtClean="0"/>
          </a:p>
          <a:p>
            <a:pPr algn="ctr"/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法務部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en-US" altLang="zh-TW" sz="1600" dirty="0" smtClean="0">
                <a:latin typeface="Script MT Bold" panose="03040602040607080904" pitchFamily="66" charset="0"/>
                <a:ea typeface="標楷體" panose="03000509000000000000" pitchFamily="65" charset="-120"/>
              </a:rPr>
              <a:t>Ministry Of Justice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61" y="5232346"/>
            <a:ext cx="1149767" cy="788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478488" cy="1143000"/>
          </a:xfrm>
        </p:spPr>
        <p:txBody>
          <a:bodyPr/>
          <a:lstStyle/>
          <a:p>
            <a:pPr algn="ctr"/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年濫用藥物取得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場所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統計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2</a:t>
            </a:fld>
            <a:endParaRPr lang="en-US" altLang="ja-JP"/>
          </a:p>
        </p:txBody>
      </p:sp>
      <p:graphicFrame>
        <p:nvGraphicFramePr>
          <p:cNvPr id="9" name="內容版面配置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1797663"/>
              </p:ext>
            </p:extLst>
          </p:nvPr>
        </p:nvGraphicFramePr>
        <p:xfrm>
          <a:off x="251520" y="1981200"/>
          <a:ext cx="8064896" cy="3103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467544" y="5373216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en-US" altLang="zh-TW" dirty="0" smtClean="0">
                <a:solidFill>
                  <a:srgbClr val="FF0000"/>
                </a:solidFill>
                <a:latin typeface="新細明體"/>
                <a:ea typeface="新細明體"/>
              </a:rPr>
              <a:t>※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室內娛樂及住宿場所已成為取得毒品的重要處所，並會有相當之比例在該處所內群聚施用</a:t>
            </a:r>
            <a:endParaRPr lang="zh-TW" altLang="en-US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7116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新興毒品死亡案件統計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3</a:t>
            </a:fld>
            <a:endParaRPr lang="en-US" altLang="ja-JP"/>
          </a:p>
        </p:txBody>
      </p:sp>
      <p:graphicFrame>
        <p:nvGraphicFramePr>
          <p:cNvPr id="9" name="內容版面配置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3709902"/>
              </p:ext>
            </p:extLst>
          </p:nvPr>
        </p:nvGraphicFramePr>
        <p:xfrm>
          <a:off x="685800" y="1981200"/>
          <a:ext cx="7772400" cy="3392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圖表 4"/>
          <p:cNvGraphicFramePr/>
          <p:nvPr>
            <p:extLst>
              <p:ext uri="{D42A27DB-BD31-4B8C-83A1-F6EECF244321}">
                <p14:modId xmlns:p14="http://schemas.microsoft.com/office/powerpoint/2010/main" val="3905782453"/>
              </p:ext>
            </p:extLst>
          </p:nvPr>
        </p:nvGraphicFramePr>
        <p:xfrm>
          <a:off x="899325" y="1772816"/>
          <a:ext cx="7705123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1473611" y="5909846"/>
            <a:ext cx="31683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資料來源：法務部法醫研究所</a:t>
            </a:r>
            <a:endParaRPr lang="zh-TW" altLang="en-US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6156176" y="5909846"/>
            <a:ext cx="15819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單位：人數</a:t>
            </a:r>
            <a:endParaRPr lang="zh-TW" altLang="en-US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0645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35150" y="476672"/>
            <a:ext cx="6409258" cy="1143000"/>
          </a:xfrm>
        </p:spPr>
        <p:txBody>
          <a:bodyPr/>
          <a:lstStyle/>
          <a:p>
            <a:pPr algn="ctr"/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立法歷程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8" name="內容版面配置區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769627"/>
              </p:ext>
            </p:extLst>
          </p:nvPr>
        </p:nvGraphicFramePr>
        <p:xfrm>
          <a:off x="323528" y="1752600"/>
          <a:ext cx="8424936" cy="4567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3482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特定營業場所範圍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辦法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§2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58883595"/>
              </p:ext>
            </p:extLst>
          </p:nvPr>
        </p:nvGraphicFramePr>
        <p:xfrm>
          <a:off x="685800" y="1981200"/>
          <a:ext cx="38100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內容版面配置區 5"/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3810000" cy="4680520"/>
          </a:xfrm>
        </p:spPr>
        <p:txBody>
          <a:bodyPr/>
          <a:lstStyle/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特定業別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視聽歌唱、舞廳、酒吧、酒家、夜店或住宿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住宿包含觀光旅館、旅館、民宿及其他實際提供住宿服務者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涉毒案件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不以業者可歸責為限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日生效日為特定營業場所之涉毒期間為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1041212~1071212</a:t>
            </a: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多次查獲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以接續計算，非累加計算。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5</a:t>
            </a:fld>
            <a:endParaRPr lang="en-US" altLang="ja-JP"/>
          </a:p>
        </p:txBody>
      </p:sp>
      <p:sp>
        <p:nvSpPr>
          <p:cNvPr id="3" name="文字方塊 2"/>
          <p:cNvSpPr txBox="1"/>
          <p:nvPr/>
        </p:nvSpPr>
        <p:spPr>
          <a:xfrm>
            <a:off x="899592" y="6096000"/>
            <a:ext cx="3748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納入特定營業場所 ≠ 處罰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082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特定營業場所責任期間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辦法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§3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244280" cy="447213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通知送達前亦計算入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年責任期間，越晚通知，責任期間越短。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在責任期間內有延長計算期間之事由，直轄市、縣（市）政府應再行通知。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6</a:t>
            </a:fld>
            <a:endParaRPr lang="en-US" altLang="ja-JP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 dirty="0"/>
          </a:p>
        </p:txBody>
      </p:sp>
      <p:cxnSp>
        <p:nvCxnSpPr>
          <p:cNvPr id="8" name="直線單箭頭接點 7"/>
          <p:cNvCxnSpPr/>
          <p:nvPr/>
        </p:nvCxnSpPr>
        <p:spPr>
          <a:xfrm>
            <a:off x="611560" y="3573016"/>
            <a:ext cx="3884240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等腰三角形 11"/>
          <p:cNvSpPr/>
          <p:nvPr/>
        </p:nvSpPr>
        <p:spPr>
          <a:xfrm>
            <a:off x="2915816" y="3212976"/>
            <a:ext cx="144016" cy="360040"/>
          </a:xfrm>
          <a:prstGeom prst="triangle">
            <a:avLst/>
          </a:prstGeom>
          <a:solidFill>
            <a:srgbClr val="C00000"/>
          </a:solidFill>
          <a:ln>
            <a:solidFill>
              <a:srgbClr val="2030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等腰三角形 14"/>
          <p:cNvSpPr/>
          <p:nvPr/>
        </p:nvSpPr>
        <p:spPr>
          <a:xfrm>
            <a:off x="1475656" y="3212976"/>
            <a:ext cx="144016" cy="360040"/>
          </a:xfrm>
          <a:prstGeom prst="triangle">
            <a:avLst/>
          </a:prstGeom>
          <a:solidFill>
            <a:srgbClr val="C00000"/>
          </a:solidFill>
          <a:ln>
            <a:solidFill>
              <a:srgbClr val="2030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2411760" y="2492896"/>
            <a:ext cx="1131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rgbClr val="0070C0"/>
                </a:solidFill>
              </a:rPr>
              <a:t>施行日</a:t>
            </a:r>
            <a:r>
              <a:rPr lang="en-US" altLang="zh-TW" sz="2000" dirty="0" smtClean="0">
                <a:solidFill>
                  <a:srgbClr val="0070C0"/>
                </a:solidFill>
              </a:rPr>
              <a:t>1071212</a:t>
            </a:r>
            <a:endParaRPr lang="zh-TW" altLang="en-US" sz="2000" dirty="0">
              <a:solidFill>
                <a:srgbClr val="0070C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910120" y="2492896"/>
            <a:ext cx="1131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rgbClr val="0070C0"/>
                </a:solidFill>
              </a:rPr>
              <a:t>查獲日</a:t>
            </a:r>
            <a:r>
              <a:rPr lang="en-US" altLang="zh-TW" sz="2000" dirty="0" smtClean="0">
                <a:solidFill>
                  <a:srgbClr val="0070C0"/>
                </a:solidFill>
              </a:rPr>
              <a:t>1051207</a:t>
            </a:r>
            <a:endParaRPr lang="zh-TW" altLang="en-US" sz="2000" dirty="0">
              <a:solidFill>
                <a:srgbClr val="0070C0"/>
              </a:solidFill>
            </a:endParaRPr>
          </a:p>
        </p:txBody>
      </p:sp>
      <p:sp>
        <p:nvSpPr>
          <p:cNvPr id="20" name="等腰三角形 19"/>
          <p:cNvSpPr/>
          <p:nvPr/>
        </p:nvSpPr>
        <p:spPr>
          <a:xfrm>
            <a:off x="3815839" y="3212976"/>
            <a:ext cx="144016" cy="360040"/>
          </a:xfrm>
          <a:prstGeom prst="triangle">
            <a:avLst/>
          </a:prstGeom>
          <a:solidFill>
            <a:srgbClr val="C00000"/>
          </a:solidFill>
          <a:ln>
            <a:solidFill>
              <a:srgbClr val="2030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3584944" y="2492896"/>
            <a:ext cx="13877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rgbClr val="0070C0"/>
                </a:solidFill>
              </a:rPr>
              <a:t>責任迄日</a:t>
            </a:r>
            <a:r>
              <a:rPr lang="en-US" altLang="zh-TW" sz="2000" dirty="0" smtClean="0">
                <a:solidFill>
                  <a:srgbClr val="0070C0"/>
                </a:solidFill>
              </a:rPr>
              <a:t>1081207</a:t>
            </a:r>
            <a:endParaRPr lang="zh-TW" altLang="en-US" sz="2000" dirty="0">
              <a:solidFill>
                <a:srgbClr val="0070C0"/>
              </a:solidFill>
            </a:endParaRPr>
          </a:p>
        </p:txBody>
      </p:sp>
      <p:sp>
        <p:nvSpPr>
          <p:cNvPr id="22" name="弧形 21"/>
          <p:cNvSpPr/>
          <p:nvPr/>
        </p:nvSpPr>
        <p:spPr>
          <a:xfrm rot="5400000">
            <a:off x="2307410" y="2474932"/>
            <a:ext cx="914401" cy="2246471"/>
          </a:xfrm>
          <a:prstGeom prst="arc">
            <a:avLst>
              <a:gd name="adj1" fmla="val 16502366"/>
              <a:gd name="adj2" fmla="val 4888343"/>
            </a:avLst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弧形 22"/>
          <p:cNvSpPr/>
          <p:nvPr/>
        </p:nvSpPr>
        <p:spPr>
          <a:xfrm rot="5400000">
            <a:off x="1961669" y="3303026"/>
            <a:ext cx="2952329" cy="900024"/>
          </a:xfrm>
          <a:prstGeom prst="arc">
            <a:avLst>
              <a:gd name="adj1" fmla="val 16502366"/>
              <a:gd name="adj2" fmla="val 4888343"/>
            </a:avLst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文字方塊 23"/>
          <p:cNvSpPr txBox="1"/>
          <p:nvPr/>
        </p:nvSpPr>
        <p:spPr>
          <a:xfrm>
            <a:off x="685800" y="4052534"/>
            <a:ext cx="1941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rgbClr val="0070C0"/>
                </a:solidFill>
              </a:rPr>
              <a:t>查獲翌日起</a:t>
            </a:r>
            <a:r>
              <a:rPr lang="en-US" altLang="zh-TW" sz="2000" dirty="0" smtClean="0">
                <a:solidFill>
                  <a:srgbClr val="0070C0"/>
                </a:solidFill>
              </a:rPr>
              <a:t>3</a:t>
            </a:r>
            <a:r>
              <a:rPr lang="zh-TW" altLang="en-US" sz="2000" dirty="0" smtClean="0">
                <a:solidFill>
                  <a:srgbClr val="0070C0"/>
                </a:solidFill>
              </a:rPr>
              <a:t>年</a:t>
            </a:r>
            <a:endParaRPr lang="zh-TW" altLang="en-US" sz="2000" dirty="0">
              <a:solidFill>
                <a:srgbClr val="0070C0"/>
              </a:solidFill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2041192" y="5229203"/>
            <a:ext cx="23676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</a:rPr>
              <a:t>施行日起尚有</a:t>
            </a:r>
            <a:r>
              <a:rPr lang="en-US" altLang="zh-TW" sz="2000" dirty="0" smtClean="0">
                <a:solidFill>
                  <a:srgbClr val="FF0000"/>
                </a:solidFill>
              </a:rPr>
              <a:t>361</a:t>
            </a:r>
            <a:r>
              <a:rPr lang="zh-TW" altLang="en-US" sz="2000" dirty="0" smtClean="0">
                <a:solidFill>
                  <a:srgbClr val="FF0000"/>
                </a:solidFill>
              </a:rPr>
              <a:t>日責任期間</a:t>
            </a:r>
            <a:endParaRPr lang="zh-TW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31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毒品防制資訊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辦法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§4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1"/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9" name="內容版面配置區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990" y="2153002"/>
            <a:ext cx="2716302" cy="3796278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7</a:t>
            </a:fld>
            <a:endParaRPr lang="en-US" altLang="ja-JP"/>
          </a:p>
        </p:txBody>
      </p:sp>
      <p:sp>
        <p:nvSpPr>
          <p:cNvPr id="19" name="內容版面配置區 6"/>
          <p:cNvSpPr txBox="1">
            <a:spLocks/>
          </p:cNvSpPr>
          <p:nvPr/>
        </p:nvSpPr>
        <p:spPr bwMode="auto">
          <a:xfrm>
            <a:off x="539552" y="1700808"/>
            <a:ext cx="4464496" cy="5004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0301E"/>
              </a:buClr>
              <a:buChar char="•"/>
              <a:defRPr kumimoji="1" sz="2800">
                <a:solidFill>
                  <a:srgbClr val="20301E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0301E"/>
              </a:buClr>
              <a:buFont typeface="Times New Roman" pitchFamily="18" charset="0"/>
              <a:buChar char="–"/>
              <a:defRPr kumimoji="1" sz="2400">
                <a:solidFill>
                  <a:srgbClr val="20301E"/>
                </a:solidFill>
                <a:latin typeface="+mn-lt"/>
                <a:ea typeface="+mn-ea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0301E"/>
              </a:buClr>
              <a:buChar char="•"/>
              <a:defRPr kumimoji="1" sz="2000">
                <a:solidFill>
                  <a:srgbClr val="20301E"/>
                </a:solidFill>
                <a:latin typeface="+mn-lt"/>
                <a:ea typeface="+mn-ea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0301E"/>
              </a:buClr>
              <a:buFont typeface="Times New Roman" pitchFamily="18" charset="0"/>
              <a:buChar char="–"/>
              <a:defRPr kumimoji="1" sz="1800">
                <a:solidFill>
                  <a:srgbClr val="20301E"/>
                </a:solidFill>
                <a:latin typeface="+mn-lt"/>
                <a:ea typeface="+mn-ea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0301E"/>
              </a:buClr>
              <a:buFont typeface="Times New Roman" pitchFamily="18" charset="0"/>
              <a:buChar char="»"/>
              <a:defRPr kumimoji="1" sz="1800">
                <a:solidFill>
                  <a:srgbClr val="20301E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0301E"/>
              </a:buClr>
              <a:buFont typeface="Times New Roman" pitchFamily="18" charset="0"/>
              <a:buChar char="»"/>
              <a:defRPr kumimoji="1" sz="1800">
                <a:solidFill>
                  <a:srgbClr val="20301E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0301E"/>
              </a:buClr>
              <a:buFont typeface="Times New Roman" pitchFamily="18" charset="0"/>
              <a:buChar char="»"/>
              <a:defRPr kumimoji="1" sz="1800">
                <a:solidFill>
                  <a:srgbClr val="20301E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0301E"/>
              </a:buClr>
              <a:buFont typeface="Times New Roman" pitchFamily="18" charset="0"/>
              <a:buChar char="»"/>
              <a:defRPr kumimoji="1" sz="1800">
                <a:solidFill>
                  <a:srgbClr val="20301E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0301E"/>
              </a:buClr>
              <a:buFont typeface="Times New Roman" pitchFamily="18" charset="0"/>
              <a:buChar char="»"/>
              <a:defRPr kumimoji="1" sz="1800">
                <a:solidFill>
                  <a:srgbClr val="20301E"/>
                </a:solidFill>
                <a:latin typeface="+mn-lt"/>
                <a:ea typeface="+mn-ea"/>
              </a:defRPr>
            </a:lvl9pPr>
          </a:lstStyle>
          <a:p>
            <a:r>
              <a:rPr lang="zh-TW" altLang="en-US" sz="2200" kern="0" dirty="0" smtClean="0"/>
              <a:t>尺寸大小為</a:t>
            </a:r>
            <a:r>
              <a:rPr lang="en-US" altLang="zh-TW" sz="2200" kern="0" dirty="0" smtClean="0"/>
              <a:t>20</a:t>
            </a:r>
            <a:r>
              <a:rPr lang="zh-TW" altLang="en-US" sz="2200" kern="0" dirty="0" smtClean="0"/>
              <a:t>開（約為</a:t>
            </a:r>
            <a:r>
              <a:rPr lang="en-US" altLang="zh-TW" sz="2200" kern="0" dirty="0" smtClean="0"/>
              <a:t>A5</a:t>
            </a:r>
            <a:r>
              <a:rPr lang="zh-TW" altLang="en-US" sz="2200" kern="0" dirty="0" smtClean="0"/>
              <a:t>），若業者自行製作，不得小於此尺寸。</a:t>
            </a:r>
            <a:endParaRPr lang="en-US" altLang="zh-TW" sz="2200" kern="0" dirty="0" smtClean="0"/>
          </a:p>
          <a:p>
            <a:r>
              <a:rPr lang="zh-TW" altLang="en-US" sz="2200" kern="0" dirty="0" smtClean="0"/>
              <a:t>若各地方政府或業者要外加文字、圖示，請勿壓印於原圖之上，以延伸外展之方式設計，並不得與原圖所傳遞之資訊相悖。</a:t>
            </a:r>
            <a:endParaRPr lang="en-US" altLang="zh-TW" sz="2200" kern="0" dirty="0"/>
          </a:p>
          <a:p>
            <a:r>
              <a:rPr lang="zh-TW" altLang="en-US" sz="2200" kern="0" dirty="0" smtClean="0"/>
              <a:t>圖檔置於</a:t>
            </a:r>
            <a:endParaRPr lang="en-US" altLang="zh-TW" sz="2200" kern="0" dirty="0" smtClean="0"/>
          </a:p>
          <a:p>
            <a:pPr lvl="1"/>
            <a:r>
              <a:rPr lang="zh-TW" altLang="en-US" sz="2000" kern="0" dirty="0" smtClean="0"/>
              <a:t>法務部「反毒大本營」：</a:t>
            </a:r>
            <a:r>
              <a:rPr lang="en-US" altLang="zh-TW" sz="2000" kern="0" dirty="0" smtClean="0">
                <a:solidFill>
                  <a:schemeClr val="tx1"/>
                </a:solidFill>
              </a:rPr>
              <a:t>http</a:t>
            </a:r>
            <a:r>
              <a:rPr lang="en-US" altLang="zh-TW" sz="2000" kern="0" dirty="0">
                <a:solidFill>
                  <a:schemeClr val="tx1"/>
                </a:solidFill>
              </a:rPr>
              <a:t>://</a:t>
            </a:r>
            <a:r>
              <a:rPr lang="en-US" altLang="zh-TW" sz="2000" kern="0" dirty="0" smtClean="0">
                <a:solidFill>
                  <a:schemeClr val="tx1"/>
                </a:solidFill>
              </a:rPr>
              <a:t>antidrug.moj.gov.tw/cp-5-5832-1.html</a:t>
            </a:r>
            <a:r>
              <a:rPr lang="zh-TW" altLang="en-US" sz="2000" kern="0" dirty="0" smtClean="0">
                <a:solidFill>
                  <a:schemeClr val="tx1"/>
                </a:solidFill>
              </a:rPr>
              <a:t>，</a:t>
            </a:r>
            <a:r>
              <a:rPr lang="en-US" altLang="zh-TW" sz="2000" kern="0" dirty="0" err="1" smtClean="0">
                <a:solidFill>
                  <a:schemeClr val="tx1"/>
                </a:solidFill>
              </a:rPr>
              <a:t>ai</a:t>
            </a:r>
            <a:r>
              <a:rPr lang="zh-TW" altLang="en-US" sz="2000" kern="0" dirty="0" smtClean="0">
                <a:solidFill>
                  <a:schemeClr val="tx1"/>
                </a:solidFill>
              </a:rPr>
              <a:t>檔。</a:t>
            </a:r>
            <a:endParaRPr lang="en-US" altLang="zh-TW" sz="2000" kern="0" dirty="0" smtClean="0">
              <a:solidFill>
                <a:schemeClr val="tx1"/>
              </a:solidFill>
            </a:endParaRPr>
          </a:p>
          <a:p>
            <a:pPr lvl="1"/>
            <a:r>
              <a:rPr lang="zh-TW" altLang="en-US" sz="2000" kern="0" dirty="0" smtClean="0"/>
              <a:t>「全國法規資料庫」：請以法規名稱查詢，</a:t>
            </a:r>
            <a:r>
              <a:rPr lang="en-US" altLang="zh-TW" sz="2000" kern="0" dirty="0" err="1" smtClean="0"/>
              <a:t>png</a:t>
            </a:r>
            <a:r>
              <a:rPr lang="zh-TW" altLang="en-US" sz="2000" kern="0" dirty="0" smtClean="0"/>
              <a:t>檔。</a:t>
            </a:r>
            <a:endParaRPr lang="en-US" altLang="zh-TW" sz="2000" kern="0" dirty="0" smtClean="0"/>
          </a:p>
          <a:p>
            <a:endParaRPr lang="zh-TW" altLang="en-US" sz="2200" kern="0" dirty="0"/>
          </a:p>
        </p:txBody>
      </p:sp>
    </p:spTree>
    <p:extLst>
      <p:ext uri="{BB962C8B-B14F-4D97-AF65-F5344CB8AC3E}">
        <p14:creationId xmlns:p14="http://schemas.microsoft.com/office/powerpoint/2010/main" val="411040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毒品危害防制訓練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辦法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§5</a:t>
            </a: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§6 </a:t>
            </a:r>
            <a:endParaRPr lang="zh-TW" altLang="en-US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§</a:t>
            </a:r>
            <a:r>
              <a:rPr lang="en-US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：每年</a:t>
            </a:r>
            <a:r>
              <a:rPr lang="en-US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次、每次至少</a:t>
            </a:r>
            <a:r>
              <a:rPr lang="en-US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小時為各地方政府辦理訓練之下限，各地方政府可斟酌增加。</a:t>
            </a:r>
            <a:endParaRPr lang="en-US" altLang="zh-TW" sz="2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§</a:t>
            </a:r>
            <a:r>
              <a:rPr lang="en-US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：每年應指派</a:t>
            </a:r>
            <a:r>
              <a:rPr lang="en-US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1/50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以上、不超過</a:t>
            </a:r>
            <a:r>
              <a:rPr lang="en-US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人及至少</a:t>
            </a:r>
            <a:r>
              <a:rPr lang="en-US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人為業者之義務，業者有意指派更多人參訓時，由各地方政府衡酌相關狀況辦理。</a:t>
            </a:r>
            <a:endParaRPr lang="en-US" altLang="zh-TW" sz="2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47213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業者只需於當年度所舉辦之訓練中，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累計達下限人數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即符合規定。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所稱「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」應指派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，視各地方政府實際舉辦訓練情形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彈性計算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，非必以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月至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月為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業者屬加盟、連鎖或分公司型態，參訓人員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比例仍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個別營業場所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計算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3503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毒品危害防制訓練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辦法 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§7</a:t>
            </a:r>
            <a:endParaRPr lang="zh-TW" altLang="en-US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323528" y="1981200"/>
            <a:ext cx="8496944" cy="4114800"/>
          </a:xfrm>
        </p:spPr>
        <p:txBody>
          <a:bodyPr/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以業者執行毒品防制措施所必須知道之角度設計教案：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毒品防制法令 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&gt;&gt;&gt; 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法務部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毒品態樣及危害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&gt;&gt;&gt;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衛生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福利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部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對疑似施用或持有毒品者之判斷與通報方式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&gt;&gt;&gt;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內政部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1262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從業人員名冊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辦法 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§8</a:t>
            </a:r>
            <a:endParaRPr lang="zh-TW" altLang="en-US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57304"/>
              </p:ext>
            </p:extLst>
          </p:nvPr>
        </p:nvGraphicFramePr>
        <p:xfrm>
          <a:off x="685800" y="1981200"/>
          <a:ext cx="77724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10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6013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通報與查證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辦法 </a:t>
            </a:r>
            <a:r>
              <a:rPr lang="en-US" altLang="zh-TW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§9 </a:t>
            </a: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§10</a:t>
            </a:r>
            <a:endParaRPr lang="zh-TW" altLang="en-US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11</a:t>
            </a:fld>
            <a:endParaRPr lang="en-US" altLang="ja-JP"/>
          </a:p>
        </p:txBody>
      </p:sp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7477606"/>
              </p:ext>
            </p:extLst>
          </p:nvPr>
        </p:nvGraphicFramePr>
        <p:xfrm>
          <a:off x="323528" y="1268760"/>
          <a:ext cx="8492480" cy="3033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文字方塊 8"/>
          <p:cNvSpPr txBox="1"/>
          <p:nvPr/>
        </p:nvSpPr>
        <p:spPr>
          <a:xfrm>
            <a:off x="3491880" y="3933056"/>
            <a:ext cx="2376264" cy="2308324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>
            <a:glow rad="63500">
              <a:srgbClr val="00CC00">
                <a:alpha val="40000"/>
              </a:srgbClr>
            </a:glo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Tip: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通報方式</a:t>
            </a:r>
            <a:endPara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業者宜選擇事後可查證之方式通報，避免產生爭議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10" name="文字方塊 9"/>
          <p:cNvSpPr txBox="1"/>
          <p:nvPr/>
        </p:nvSpPr>
        <p:spPr>
          <a:xfrm>
            <a:off x="647018" y="3933056"/>
            <a:ext cx="2376264" cy="2769989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>
            <a:glow rad="63500">
              <a:srgbClr val="FF9999">
                <a:alpha val="40000"/>
              </a:srgbClr>
            </a:glo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Tip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通報標準</a:t>
            </a:r>
            <a:endPara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地方政府藉由毒品危害防制訓練與業者充分溝通，通報標準過猶不及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6410166" y="3933056"/>
            <a:ext cx="2376264" cy="2769989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>
            <a:glow rad="63500">
              <a:srgbClr val="6600FF">
                <a:alpha val="40000"/>
              </a:srgbClr>
            </a:glo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Tip: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查證方式</a:t>
            </a:r>
            <a:endPara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受理及處理通報之機關，需注意保護通報業者不受違法者報復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0048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情節重大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辦法 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§11</a:t>
            </a:r>
            <a:endParaRPr lang="zh-TW" altLang="en-US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12</a:t>
            </a:fld>
            <a:endParaRPr lang="en-US" altLang="ja-JP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1012876"/>
              </p:ext>
            </p:extLst>
          </p:nvPr>
        </p:nvGraphicFramePr>
        <p:xfrm>
          <a:off x="685800" y="1981200"/>
          <a:ext cx="7772400" cy="3392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向右箭號 2"/>
          <p:cNvSpPr/>
          <p:nvPr/>
        </p:nvSpPr>
        <p:spPr>
          <a:xfrm>
            <a:off x="1475656" y="5949280"/>
            <a:ext cx="1008112" cy="432048"/>
          </a:xfrm>
          <a:prstGeom prst="rightArrow">
            <a:avLst/>
          </a:prstGeom>
          <a:solidFill>
            <a:srgbClr val="66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2771799" y="5661248"/>
            <a:ext cx="51133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</a:t>
            </a:r>
            <a:r>
              <a:rPr lang="zh-TW" altLang="en-US" dirty="0" smtClean="0">
                <a:solidFill>
                  <a:srgbClr val="FF0000"/>
                </a:solidFill>
              </a:rPr>
              <a:t>、得令停止營業</a:t>
            </a:r>
            <a:r>
              <a:rPr lang="en-US" altLang="zh-TW" dirty="0" smtClean="0">
                <a:solidFill>
                  <a:srgbClr val="FF0000"/>
                </a:solidFill>
              </a:rPr>
              <a:t>6-18</a:t>
            </a:r>
            <a:r>
              <a:rPr lang="zh-TW" altLang="en-US" dirty="0" smtClean="0">
                <a:solidFill>
                  <a:srgbClr val="FF0000"/>
                </a:solidFill>
              </a:rPr>
              <a:t>個月或勒令歇業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r>
              <a:rPr lang="en-US" altLang="zh-TW" dirty="0" smtClean="0">
                <a:solidFill>
                  <a:srgbClr val="FF0000"/>
                </a:solidFill>
              </a:rPr>
              <a:t>2</a:t>
            </a:r>
            <a:r>
              <a:rPr lang="zh-TW" altLang="en-US" dirty="0" smtClean="0">
                <a:solidFill>
                  <a:srgbClr val="FF0000"/>
                </a:solidFill>
              </a:rPr>
              <a:t>、定期公布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07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情節重大名單公布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b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本法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31-1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條第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項、辦法 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§12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244280" cy="447213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每季應檢討一次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是否有違反本條例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31-1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項所稱情節重大之特定營業場所名單。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公告於機關網站。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原則與停止營業及勒令歇業同，但有其他違規情節重大者，亦須公告之。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13</a:t>
            </a:fld>
            <a:endParaRPr lang="en-US" altLang="ja-JP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 dirty="0"/>
          </a:p>
        </p:txBody>
      </p:sp>
      <p:cxnSp>
        <p:nvCxnSpPr>
          <p:cNvPr id="8" name="直線單箭頭接點 7"/>
          <p:cNvCxnSpPr/>
          <p:nvPr/>
        </p:nvCxnSpPr>
        <p:spPr>
          <a:xfrm>
            <a:off x="611560" y="3573016"/>
            <a:ext cx="3884240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等腰三角形 11"/>
          <p:cNvSpPr/>
          <p:nvPr/>
        </p:nvSpPr>
        <p:spPr>
          <a:xfrm>
            <a:off x="1475656" y="3392996"/>
            <a:ext cx="144016" cy="180020"/>
          </a:xfrm>
          <a:prstGeom prst="triangle">
            <a:avLst/>
          </a:prstGeom>
          <a:solidFill>
            <a:srgbClr val="FFFF00"/>
          </a:solidFill>
          <a:ln>
            <a:solidFill>
              <a:srgbClr val="2030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等腰三角形 14"/>
          <p:cNvSpPr/>
          <p:nvPr/>
        </p:nvSpPr>
        <p:spPr>
          <a:xfrm>
            <a:off x="1187624" y="3212976"/>
            <a:ext cx="144016" cy="360040"/>
          </a:xfrm>
          <a:prstGeom prst="triangle">
            <a:avLst/>
          </a:prstGeom>
          <a:solidFill>
            <a:srgbClr val="C00000"/>
          </a:solidFill>
          <a:ln>
            <a:solidFill>
              <a:srgbClr val="2030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981874" y="2852936"/>
            <a:ext cx="1131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solidFill>
                  <a:srgbClr val="0070C0"/>
                </a:solidFill>
              </a:rPr>
              <a:t>1080101</a:t>
            </a:r>
            <a:endParaRPr lang="zh-TW" altLang="en-US" sz="2000" dirty="0">
              <a:solidFill>
                <a:srgbClr val="0070C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88600" y="3657218"/>
            <a:ext cx="1131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</a:rPr>
              <a:t>查獲日</a:t>
            </a:r>
            <a:r>
              <a:rPr lang="en-US" altLang="zh-TW" sz="2000" dirty="0" smtClean="0">
                <a:solidFill>
                  <a:srgbClr val="FF0000"/>
                </a:solidFill>
              </a:rPr>
              <a:t>1071212</a:t>
            </a:r>
            <a:endParaRPr lang="zh-TW" altLang="en-US" sz="2000" dirty="0">
              <a:solidFill>
                <a:srgbClr val="FF0000"/>
              </a:solidFill>
            </a:endParaRPr>
          </a:p>
        </p:txBody>
      </p:sp>
      <p:sp>
        <p:nvSpPr>
          <p:cNvPr id="23" name="弧形 22"/>
          <p:cNvSpPr/>
          <p:nvPr/>
        </p:nvSpPr>
        <p:spPr>
          <a:xfrm rot="5400000">
            <a:off x="1477687" y="2418859"/>
            <a:ext cx="2660233" cy="2520280"/>
          </a:xfrm>
          <a:prstGeom prst="arc">
            <a:avLst>
              <a:gd name="adj1" fmla="val 16278121"/>
              <a:gd name="adj2" fmla="val 5267826"/>
            </a:avLst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文字方塊 24"/>
          <p:cNvSpPr txBox="1"/>
          <p:nvPr/>
        </p:nvSpPr>
        <p:spPr>
          <a:xfrm>
            <a:off x="1331640" y="5085184"/>
            <a:ext cx="29417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</a:rPr>
              <a:t>網站公告資訊至少</a:t>
            </a:r>
            <a:r>
              <a:rPr lang="en-US" altLang="zh-TW" sz="2000" dirty="0" smtClean="0">
                <a:solidFill>
                  <a:srgbClr val="FF0000"/>
                </a:solidFill>
              </a:rPr>
              <a:t>3</a:t>
            </a:r>
            <a:r>
              <a:rPr lang="zh-TW" altLang="en-US" sz="2000" dirty="0" smtClean="0">
                <a:solidFill>
                  <a:srgbClr val="FF0000"/>
                </a:solidFill>
              </a:rPr>
              <a:t>季</a:t>
            </a:r>
            <a:endParaRPr lang="zh-TW" altLang="en-US" sz="2000" dirty="0">
              <a:solidFill>
                <a:srgbClr val="FF0000"/>
              </a:solidFill>
            </a:endParaRPr>
          </a:p>
        </p:txBody>
      </p:sp>
      <p:sp>
        <p:nvSpPr>
          <p:cNvPr id="18" name="等腰三角形 17"/>
          <p:cNvSpPr/>
          <p:nvPr/>
        </p:nvSpPr>
        <p:spPr>
          <a:xfrm>
            <a:off x="2243462" y="3392996"/>
            <a:ext cx="144016" cy="180020"/>
          </a:xfrm>
          <a:prstGeom prst="triangle">
            <a:avLst/>
          </a:prstGeom>
          <a:solidFill>
            <a:srgbClr val="FFFF00"/>
          </a:solidFill>
          <a:ln>
            <a:solidFill>
              <a:srgbClr val="2030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等腰三角形 18"/>
          <p:cNvSpPr/>
          <p:nvPr/>
        </p:nvSpPr>
        <p:spPr>
          <a:xfrm>
            <a:off x="2987824" y="3413611"/>
            <a:ext cx="144016" cy="180020"/>
          </a:xfrm>
          <a:prstGeom prst="triangle">
            <a:avLst/>
          </a:prstGeom>
          <a:solidFill>
            <a:srgbClr val="FFFF00"/>
          </a:solidFill>
          <a:ln>
            <a:solidFill>
              <a:srgbClr val="2030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等腰三角形 31"/>
          <p:cNvSpPr/>
          <p:nvPr/>
        </p:nvSpPr>
        <p:spPr>
          <a:xfrm>
            <a:off x="3707904" y="3403270"/>
            <a:ext cx="144016" cy="180020"/>
          </a:xfrm>
          <a:prstGeom prst="triangle">
            <a:avLst/>
          </a:prstGeom>
          <a:solidFill>
            <a:srgbClr val="FFFF00"/>
          </a:solidFill>
          <a:ln>
            <a:solidFill>
              <a:srgbClr val="2030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文字方塊 32"/>
          <p:cNvSpPr txBox="1"/>
          <p:nvPr/>
        </p:nvSpPr>
        <p:spPr>
          <a:xfrm>
            <a:off x="1749934" y="3789040"/>
            <a:ext cx="1131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solidFill>
                  <a:srgbClr val="0070C0"/>
                </a:solidFill>
              </a:rPr>
              <a:t>1080401</a:t>
            </a:r>
            <a:endParaRPr lang="zh-TW" altLang="en-US" sz="2000" dirty="0">
              <a:solidFill>
                <a:srgbClr val="0070C0"/>
              </a:solidFill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2553680" y="2852936"/>
            <a:ext cx="1131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solidFill>
                  <a:srgbClr val="0070C0"/>
                </a:solidFill>
              </a:rPr>
              <a:t>1080701</a:t>
            </a:r>
            <a:endParaRPr lang="zh-TW" altLang="en-US" sz="2000" dirty="0">
              <a:solidFill>
                <a:srgbClr val="0070C0"/>
              </a:solidFill>
            </a:endParaRPr>
          </a:p>
        </p:txBody>
      </p:sp>
      <p:sp>
        <p:nvSpPr>
          <p:cNvPr id="35" name="文字方塊 34"/>
          <p:cNvSpPr txBox="1"/>
          <p:nvPr/>
        </p:nvSpPr>
        <p:spPr>
          <a:xfrm>
            <a:off x="3214376" y="3861048"/>
            <a:ext cx="1131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solidFill>
                  <a:srgbClr val="0070C0"/>
                </a:solidFill>
              </a:rPr>
              <a:t>1081001</a:t>
            </a:r>
            <a:endParaRPr lang="zh-TW" altLang="en-US" sz="2000" dirty="0">
              <a:solidFill>
                <a:srgbClr val="0070C0"/>
              </a:solidFill>
            </a:endParaRPr>
          </a:p>
        </p:txBody>
      </p:sp>
      <p:sp>
        <p:nvSpPr>
          <p:cNvPr id="36" name="等腰三角形 35"/>
          <p:cNvSpPr/>
          <p:nvPr/>
        </p:nvSpPr>
        <p:spPr>
          <a:xfrm>
            <a:off x="4067944" y="3392995"/>
            <a:ext cx="144016" cy="200635"/>
          </a:xfrm>
          <a:prstGeom prst="triangle">
            <a:avLst/>
          </a:prstGeom>
          <a:solidFill>
            <a:srgbClr val="C00000"/>
          </a:solidFill>
          <a:ln>
            <a:solidFill>
              <a:srgbClr val="2030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文字方塊 36"/>
          <p:cNvSpPr txBox="1"/>
          <p:nvPr/>
        </p:nvSpPr>
        <p:spPr>
          <a:xfrm>
            <a:off x="3707904" y="2693970"/>
            <a:ext cx="1131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</a:rPr>
              <a:t>滿</a:t>
            </a:r>
            <a:r>
              <a:rPr lang="en-US" altLang="zh-TW" sz="2000" dirty="0" smtClean="0">
                <a:solidFill>
                  <a:srgbClr val="FF0000"/>
                </a:solidFill>
              </a:rPr>
              <a:t>1</a:t>
            </a:r>
            <a:r>
              <a:rPr lang="zh-TW" altLang="en-US" sz="2000" dirty="0" smtClean="0">
                <a:solidFill>
                  <a:srgbClr val="FF0000"/>
                </a:solidFill>
              </a:rPr>
              <a:t>年</a:t>
            </a:r>
            <a:r>
              <a:rPr lang="en-US" altLang="zh-TW" sz="2000" dirty="0" smtClean="0">
                <a:solidFill>
                  <a:srgbClr val="FF0000"/>
                </a:solidFill>
              </a:rPr>
              <a:t>1081212</a:t>
            </a:r>
            <a:endParaRPr lang="zh-TW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62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特定營業場所外之協助與鼓勵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辦法 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§12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協助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提供諮詢服務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提供毒品防制資訊標示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提供毒品危害防制訓練參訓名額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鼓勵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主動詢問參與本辦法毒品防制措施意願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表揚或以其他適當方式鼓勵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14</a:t>
            </a:fld>
            <a:endParaRPr lang="en-US" altLang="ja-JP"/>
          </a:p>
        </p:txBody>
      </p:sp>
      <p:sp>
        <p:nvSpPr>
          <p:cNvPr id="7" name="文字方塊 6"/>
          <p:cNvSpPr txBox="1"/>
          <p:nvPr/>
        </p:nvSpPr>
        <p:spPr>
          <a:xfrm>
            <a:off x="1327448" y="5495835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#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各協助及鼓勵措施由地方政府視資源及整體反毒規劃辦理</a:t>
            </a:r>
            <a:endParaRPr lang="en-US" altLang="zh-TW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780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685800" y="3140968"/>
            <a:ext cx="7772400" cy="1296144"/>
          </a:xfrm>
        </p:spPr>
        <p:txBody>
          <a:bodyPr/>
          <a:lstStyle/>
          <a:p>
            <a:pPr algn="ctr"/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感謝聆聽、意見交流</a:t>
            </a:r>
            <a:r>
              <a:rPr lang="en-US" altLang="zh-TW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4B2D2-697E-4569-9C0D-9B31C9ECCEF8}" type="slidenum">
              <a:rPr lang="ja-JP" altLang="en-US" smtClean="0"/>
              <a:pPr/>
              <a:t>15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1325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yanplate004-matcha139-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標準デザイン">
      <a:majorFont>
        <a:latin typeface="Times New Roman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nyanplate004-matcha139-</Template>
  <TotalTime>2489</TotalTime>
  <Words>1041</Words>
  <Application>Microsoft Office PowerPoint</Application>
  <PresentationFormat>如螢幕大小 (4:3)</PresentationFormat>
  <Paragraphs>142</Paragraphs>
  <Slides>15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nyanplate004-matcha139-</vt:lpstr>
      <vt:lpstr>特定營業場所執行毒品防制措施相關法規說明</vt:lpstr>
      <vt:lpstr>106年濫用藥物取得場所統計</vt:lpstr>
      <vt:lpstr>新興毒品死亡案件統計</vt:lpstr>
      <vt:lpstr>立法歷程</vt:lpstr>
      <vt:lpstr>特定營業場所範圍-辦法§2</vt:lpstr>
      <vt:lpstr>特定營業場所責任期間-辦法§3</vt:lpstr>
      <vt:lpstr>毒品防制資訊-辦法§4</vt:lpstr>
      <vt:lpstr>毒品危害防制訓練-辦法§5、 §6 </vt:lpstr>
      <vt:lpstr>毒品危害防制訓練-辦法 §7</vt:lpstr>
      <vt:lpstr>從業人員名冊-辦法 §8</vt:lpstr>
      <vt:lpstr>通報與查證-辦法 §9 、§10</vt:lpstr>
      <vt:lpstr>情節重大-辦法 §11</vt:lpstr>
      <vt:lpstr>情節重大名單公布- 本法31-1條第4項、辦法 §12</vt:lpstr>
      <vt:lpstr>特定營業場所外之協助與鼓勵-辦法 §12</vt:lpstr>
      <vt:lpstr>感謝聆聽、意見交流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Matcha139テンプレート？</dc:title>
  <dc:creator>user</dc:creator>
  <cp:lastModifiedBy>MOJ</cp:lastModifiedBy>
  <cp:revision>160</cp:revision>
  <cp:lastPrinted>2018-10-19T04:00:16Z</cp:lastPrinted>
  <dcterms:created xsi:type="dcterms:W3CDTF">2015-01-19T14:15:24Z</dcterms:created>
  <dcterms:modified xsi:type="dcterms:W3CDTF">2018-10-22T01:41:31Z</dcterms:modified>
</cp:coreProperties>
</file>