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8" r:id="rId2"/>
  </p:sldMasterIdLst>
  <p:notesMasterIdLst>
    <p:notesMasterId r:id="rId31"/>
  </p:notesMasterIdLst>
  <p:handoutMasterIdLst>
    <p:handoutMasterId r:id="rId32"/>
  </p:handoutMasterIdLst>
  <p:sldIdLst>
    <p:sldId id="256" r:id="rId3"/>
    <p:sldId id="333" r:id="rId4"/>
    <p:sldId id="371" r:id="rId5"/>
    <p:sldId id="372" r:id="rId6"/>
    <p:sldId id="373" r:id="rId7"/>
    <p:sldId id="374" r:id="rId8"/>
    <p:sldId id="375" r:id="rId9"/>
    <p:sldId id="376" r:id="rId10"/>
    <p:sldId id="377" r:id="rId11"/>
    <p:sldId id="378" r:id="rId12"/>
    <p:sldId id="379" r:id="rId13"/>
    <p:sldId id="380" r:id="rId14"/>
    <p:sldId id="381" r:id="rId15"/>
    <p:sldId id="281" r:id="rId16"/>
    <p:sldId id="282" r:id="rId17"/>
    <p:sldId id="285" r:id="rId18"/>
    <p:sldId id="286" r:id="rId19"/>
    <p:sldId id="289" r:id="rId20"/>
    <p:sldId id="295" r:id="rId21"/>
    <p:sldId id="304" r:id="rId22"/>
    <p:sldId id="293" r:id="rId23"/>
    <p:sldId id="382" r:id="rId24"/>
    <p:sldId id="367" r:id="rId25"/>
    <p:sldId id="364" r:id="rId26"/>
    <p:sldId id="368" r:id="rId27"/>
    <p:sldId id="305" r:id="rId28"/>
    <p:sldId id="369" r:id="rId29"/>
    <p:sldId id="362" r:id="rId30"/>
  </p:sldIdLst>
  <p:sldSz cx="9144000" cy="6858000" type="screen4x3"/>
  <p:notesSz cx="6797675" cy="9928225"/>
  <p:defaultTextStyle>
    <a:defPPr>
      <a:defRPr lang="zh-CN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00"/>
    <a:srgbClr val="663300"/>
    <a:srgbClr val="000099"/>
    <a:srgbClr val="00660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主题样式 1 - 强调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8" autoAdjust="0"/>
    <p:restoredTop sz="96341" autoAdjust="0"/>
  </p:normalViewPr>
  <p:slideViewPr>
    <p:cSldViewPr snapToGrid="0" snapToObjects="1">
      <p:cViewPr>
        <p:scale>
          <a:sx n="79" d="100"/>
          <a:sy n="79" d="100"/>
        </p:scale>
        <p:origin x="-2448" y="-6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2945659" cy="496411"/>
          </a:xfrm>
          <a:prstGeom prst="rect">
            <a:avLst/>
          </a:prstGeom>
        </p:spPr>
        <p:txBody>
          <a:bodyPr vert="horz" lIns="91404" tIns="45702" rIns="91404" bIns="45702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4"/>
            <a:ext cx="2945659" cy="496411"/>
          </a:xfrm>
          <a:prstGeom prst="rect">
            <a:avLst/>
          </a:prstGeom>
        </p:spPr>
        <p:txBody>
          <a:bodyPr vert="horz" lIns="91404" tIns="45702" rIns="91404" bIns="45702" rtlCol="0"/>
          <a:lstStyle>
            <a:lvl1pPr algn="r">
              <a:defRPr sz="1200"/>
            </a:lvl1pPr>
          </a:lstStyle>
          <a:p>
            <a:fld id="{FCD7668A-9C2D-4573-BB64-C9B57037CB02}" type="datetime1">
              <a:rPr lang="zh-TW" altLang="en-US" smtClean="0"/>
              <a:t>2019/3/8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4" y="9430095"/>
            <a:ext cx="2945659" cy="496411"/>
          </a:xfrm>
          <a:prstGeom prst="rect">
            <a:avLst/>
          </a:prstGeom>
        </p:spPr>
        <p:txBody>
          <a:bodyPr vert="horz" lIns="91404" tIns="45702" rIns="91404" bIns="45702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30095"/>
            <a:ext cx="2945659" cy="496411"/>
          </a:xfrm>
          <a:prstGeom prst="rect">
            <a:avLst/>
          </a:prstGeom>
        </p:spPr>
        <p:txBody>
          <a:bodyPr vert="horz" lIns="91404" tIns="45702" rIns="91404" bIns="45702" rtlCol="0" anchor="b"/>
          <a:lstStyle>
            <a:lvl1pPr algn="r">
              <a:defRPr sz="1200"/>
            </a:lvl1pPr>
          </a:lstStyle>
          <a:p>
            <a:fld id="{D440A2EE-F0B2-4352-8128-0CA057D5564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79154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2945659" cy="498135"/>
          </a:xfrm>
          <a:prstGeom prst="rect">
            <a:avLst/>
          </a:prstGeom>
        </p:spPr>
        <p:txBody>
          <a:bodyPr vert="horz" lIns="91404" tIns="45702" rIns="91404" bIns="45702" rtlCol="0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4"/>
            <a:ext cx="2945659" cy="498135"/>
          </a:xfrm>
          <a:prstGeom prst="rect">
            <a:avLst/>
          </a:prstGeom>
        </p:spPr>
        <p:txBody>
          <a:bodyPr vert="horz" lIns="91404" tIns="45702" rIns="91404" bIns="45702" rtlCol="0"/>
          <a:lstStyle>
            <a:lvl1pPr algn="r">
              <a:defRPr sz="1200"/>
            </a:lvl1pPr>
          </a:lstStyle>
          <a:p>
            <a:fld id="{82985C70-4FDD-4EA4-9CF2-2869BE53BCBF}" type="datetime1">
              <a:rPr lang="zh-TW" altLang="en-US" smtClean="0"/>
              <a:t>2019/3/8</a:t>
            </a:fld>
            <a:endParaRPr lang="zh-HK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04" tIns="45702" rIns="91404" bIns="45702" rtlCol="0" anchor="ctr"/>
          <a:lstStyle/>
          <a:p>
            <a:endParaRPr lang="zh-HK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962"/>
            <a:ext cx="5438140" cy="3909239"/>
          </a:xfrm>
          <a:prstGeom prst="rect">
            <a:avLst/>
          </a:prstGeom>
        </p:spPr>
        <p:txBody>
          <a:bodyPr vert="horz" lIns="91404" tIns="45702" rIns="91404" bIns="45702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4" y="9430091"/>
            <a:ext cx="2945659" cy="498134"/>
          </a:xfrm>
          <a:prstGeom prst="rect">
            <a:avLst/>
          </a:prstGeom>
        </p:spPr>
        <p:txBody>
          <a:bodyPr vert="horz" lIns="91404" tIns="45702" rIns="91404" bIns="45702" rtlCol="0" anchor="b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04" tIns="45702" rIns="91404" bIns="45702" rtlCol="0" anchor="b"/>
          <a:lstStyle>
            <a:lvl1pPr algn="r">
              <a:defRPr sz="1200"/>
            </a:lvl1pPr>
          </a:lstStyle>
          <a:p>
            <a:fld id="{3054A8F6-0281-4442-9F7B-F6C088C2B0E1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6300707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1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7629483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2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5246915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3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2906765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599"/>
              </a:spcBef>
            </a:pPr>
            <a:endParaRPr lang="zh-TW" altLang="en-US" b="1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4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4188065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599"/>
              </a:spcBef>
            </a:pPr>
            <a:endParaRPr lang="zh-TW" altLang="en-US" b="1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5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1894689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6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7804397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7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0843665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8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348779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14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826696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15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3306664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16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8663934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17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6196566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18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928212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19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7377985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20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2070777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21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951006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23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0439682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26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9619294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78EA842-474A-43F5-8F5B-FA19346A753C}" type="slidenum">
              <a:rPr lang="zh-TW" altLang="en-US" smtClean="0">
                <a:solidFill>
                  <a:prstClr val="black"/>
                </a:solidFill>
              </a:rPr>
              <a:pPr/>
              <a:t>28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8774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封面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077650" y="2376434"/>
            <a:ext cx="6927759" cy="619056"/>
          </a:xfrm>
          <a:prstGeom prst="rect">
            <a:avLst/>
          </a:prstGeom>
        </p:spPr>
        <p:txBody>
          <a:bodyPr/>
          <a:lstStyle>
            <a:lvl1pPr>
              <a:defRPr sz="24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343246"/>
            <a:ext cx="6400800" cy="45408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0" i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TW" altLang="en-US" dirty="0"/>
              <a:t>點擊此處編輯副標題</a:t>
            </a:r>
            <a:endParaRPr kumimoji="1" lang="zh-CN" altLang="en-US" dirty="0"/>
          </a:p>
        </p:txBody>
      </p:sp>
      <p:cxnSp>
        <p:nvCxnSpPr>
          <p:cNvPr id="5" name="直线连接符 4"/>
          <p:cNvCxnSpPr/>
          <p:nvPr userDrawn="1"/>
        </p:nvCxnSpPr>
        <p:spPr>
          <a:xfrm>
            <a:off x="1308577" y="3142710"/>
            <a:ext cx="6491565" cy="0"/>
          </a:xfrm>
          <a:prstGeom prst="line">
            <a:avLst/>
          </a:prstGeom>
          <a:ln>
            <a:solidFill>
              <a:srgbClr val="FFFFF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 userDrawn="1"/>
        </p:nvSpPr>
        <p:spPr>
          <a:xfrm>
            <a:off x="1077650" y="2090840"/>
            <a:ext cx="6927759" cy="1924156"/>
          </a:xfrm>
          <a:prstGeom prst="rect">
            <a:avLst/>
          </a:prstGeom>
          <a:noFill/>
          <a:ln w="57150" cmpd="sng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000000"/>
              </a:solidFill>
            </a:endParaRPr>
          </a:p>
        </p:txBody>
      </p:sp>
      <p:sp>
        <p:nvSpPr>
          <p:cNvPr id="8" name="文字方塊 7"/>
          <p:cNvSpPr txBox="1"/>
          <p:nvPr userDrawn="1"/>
        </p:nvSpPr>
        <p:spPr>
          <a:xfrm>
            <a:off x="392762" y="5799383"/>
            <a:ext cx="1890170" cy="380488"/>
          </a:xfrm>
          <a:prstGeom prst="rect">
            <a:avLst/>
          </a:prstGeom>
          <a:solidFill>
            <a:srgbClr val="48BBAE"/>
          </a:solidFill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07356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419210" y="1084263"/>
            <a:ext cx="8297876" cy="4445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7C7C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點擊此處編輯副標題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375629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內容頁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419210" y="1084263"/>
            <a:ext cx="8297876" cy="4445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7C7C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點擊此處編輯副標題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 hasCustomPrompt="1"/>
          </p:nvPr>
        </p:nvSpPr>
        <p:spPr>
          <a:xfrm>
            <a:off x="419100" y="1528763"/>
            <a:ext cx="8297863" cy="4511675"/>
          </a:xfrm>
          <a:prstGeom prst="rect">
            <a:avLst/>
          </a:prstGeom>
        </p:spPr>
        <p:txBody>
          <a:bodyPr vert="horz"/>
          <a:lstStyle>
            <a:lvl1pPr marL="342900" indent="-342900">
              <a:lnSpc>
                <a:spcPct val="110000"/>
              </a:lnSpc>
              <a:buClr>
                <a:schemeClr val="accent2"/>
              </a:buClr>
              <a:buSzPct val="70000"/>
              <a:buFont typeface="Wingdings" charset="2"/>
              <a:buChar char="l"/>
              <a:defRPr sz="20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>
              <a:lnSpc>
                <a:spcPct val="110000"/>
              </a:lnSpc>
              <a:defRPr sz="18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2pPr>
            <a:lvl3pPr marL="1143000" indent="-228600">
              <a:lnSpc>
                <a:spcPct val="110000"/>
              </a:lnSpc>
              <a:buClr>
                <a:schemeClr val="accent2"/>
              </a:buClr>
              <a:buSzPct val="60000"/>
              <a:buFont typeface="Wingdings" charset="2"/>
              <a:buChar char="l"/>
              <a:defRPr sz="16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3pPr>
            <a:lvl4pPr>
              <a:lnSpc>
                <a:spcPct val="110000"/>
              </a:lnSpc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4pPr>
            <a:lvl5pPr>
              <a:lnSpc>
                <a:spcPct val="110000"/>
              </a:lnSpc>
              <a:defRPr sz="12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5pPr>
          </a:lstStyle>
          <a:p>
            <a:pPr lvl="0"/>
            <a:r>
              <a:rPr kumimoji="1" lang="zh-TW" altLang="en-US" dirty="0"/>
              <a:t>點擊此處編輯文本項目</a:t>
            </a:r>
          </a:p>
          <a:p>
            <a:pPr lvl="1"/>
            <a:r>
              <a:rPr kumimoji="1" lang="zh-TW" altLang="en-US" dirty="0"/>
              <a:t>二级</a:t>
            </a:r>
          </a:p>
          <a:p>
            <a:pPr lvl="2"/>
            <a:r>
              <a:rPr kumimoji="1" lang="zh-TW" altLang="en-US" dirty="0"/>
              <a:t>三级</a:t>
            </a:r>
          </a:p>
          <a:p>
            <a:pPr lvl="3"/>
            <a:r>
              <a:rPr kumimoji="1" lang="zh-TW" altLang="en-US" dirty="0"/>
              <a:t>四级</a:t>
            </a:r>
          </a:p>
          <a:p>
            <a:pPr lvl="4"/>
            <a:r>
              <a:rPr kumimoji="1" lang="zh-TW" altLang="en-US" dirty="0"/>
              <a:t>五级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93209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大項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419210" y="1084263"/>
            <a:ext cx="8297876" cy="4445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7C7C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點擊此處編輯副標題</a:t>
            </a:r>
            <a:endParaRPr kumimoji="1" lang="zh-CN" altLang="en-US" dirty="0"/>
          </a:p>
        </p:txBody>
      </p:sp>
      <p:sp>
        <p:nvSpPr>
          <p:cNvPr id="7" name="五边形 6"/>
          <p:cNvSpPr/>
          <p:nvPr userDrawn="1"/>
        </p:nvSpPr>
        <p:spPr>
          <a:xfrm rot="10800000">
            <a:off x="6244566" y="4057077"/>
            <a:ext cx="2472520" cy="1580870"/>
          </a:xfrm>
          <a:prstGeom prst="homePlate">
            <a:avLst/>
          </a:prstGeom>
          <a:solidFill>
            <a:srgbClr val="F7964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五边形 7"/>
          <p:cNvSpPr/>
          <p:nvPr userDrawn="1"/>
        </p:nvSpPr>
        <p:spPr>
          <a:xfrm>
            <a:off x="419210" y="1896545"/>
            <a:ext cx="2472520" cy="1580870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" name="直线连接符 8"/>
          <p:cNvCxnSpPr/>
          <p:nvPr userDrawn="1"/>
        </p:nvCxnSpPr>
        <p:spPr>
          <a:xfrm>
            <a:off x="3057761" y="3504435"/>
            <a:ext cx="5659325" cy="0"/>
          </a:xfrm>
          <a:prstGeom prst="line">
            <a:avLst/>
          </a:prstGeom>
          <a:ln w="19050" cmpd="sng">
            <a:solidFill>
              <a:schemeClr val="accent2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直线连接符 9"/>
          <p:cNvCxnSpPr/>
          <p:nvPr userDrawn="1"/>
        </p:nvCxnSpPr>
        <p:spPr>
          <a:xfrm>
            <a:off x="419210" y="5684979"/>
            <a:ext cx="5705800" cy="0"/>
          </a:xfrm>
          <a:prstGeom prst="line">
            <a:avLst/>
          </a:prstGeom>
          <a:ln w="19050" cmpd="sng">
            <a:solidFill>
              <a:schemeClr val="accent1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文本占位符 14"/>
          <p:cNvSpPr>
            <a:spLocks noGrp="1"/>
          </p:cNvSpPr>
          <p:nvPr>
            <p:ph type="body" sz="quarter" idx="11" hasCustomPrompt="1"/>
          </p:nvPr>
        </p:nvSpPr>
        <p:spPr>
          <a:xfrm>
            <a:off x="526954" y="2012985"/>
            <a:ext cx="1675443" cy="1337487"/>
          </a:xfrm>
          <a:prstGeom prst="rect">
            <a:avLst/>
          </a:prstGeom>
        </p:spPr>
        <p:txBody>
          <a:bodyPr vert="horz" anchor="ctr" anchorCtr="0"/>
          <a:lstStyle>
            <a:lvl1pPr marL="0" indent="0" algn="ctr">
              <a:lnSpc>
                <a:spcPct val="100000"/>
              </a:lnSpc>
              <a:buNone/>
              <a:defRPr sz="20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點擊編輯文本項目</a:t>
            </a:r>
          </a:p>
        </p:txBody>
      </p:sp>
      <p:sp>
        <p:nvSpPr>
          <p:cNvPr id="21" name="文本占位符 20"/>
          <p:cNvSpPr>
            <a:spLocks noGrp="1"/>
          </p:cNvSpPr>
          <p:nvPr>
            <p:ph type="body" sz="quarter" idx="13" hasCustomPrompt="1"/>
          </p:nvPr>
        </p:nvSpPr>
        <p:spPr>
          <a:xfrm>
            <a:off x="3057762" y="1802591"/>
            <a:ext cx="5659202" cy="1450975"/>
          </a:xfrm>
          <a:prstGeom prst="rect">
            <a:avLst/>
          </a:prstGeom>
        </p:spPr>
        <p:txBody>
          <a:bodyPr vert="horz"/>
          <a:lstStyle>
            <a:lvl1pPr marL="342900" marR="0" indent="-342900" algn="l" defTabSz="4572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Wingdings" charset="2"/>
              <a:buChar char="l"/>
              <a:tabLst/>
              <a:defRPr sz="14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點擊編輯文本，點擊編輯文本。</a:t>
            </a:r>
            <a:endParaRPr kumimoji="1" lang="en-US" altLang="zh-TW" dirty="0"/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/>
              <a:t>點擊編輯文本，點擊編輯文本。</a:t>
            </a:r>
            <a:endParaRPr kumimoji="1" lang="zh-CN" altLang="en-US" dirty="0"/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/>
              <a:t>點擊編輯文本，點擊編輯文本。</a:t>
            </a:r>
            <a:endParaRPr kumimoji="1" lang="zh-CN" altLang="en-US" dirty="0"/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/>
              <a:t>點擊編輯文本，點擊編輯文本。</a:t>
            </a:r>
            <a:endParaRPr kumimoji="1" lang="zh-CN" altLang="en-US" dirty="0"/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/>
              <a:t>點擊編輯文本，點擊編輯文本。</a:t>
            </a:r>
            <a:endParaRPr kumimoji="1" lang="zh-CN" altLang="en-US" dirty="0"/>
          </a:p>
          <a:p>
            <a:pPr lvl="0"/>
            <a:endParaRPr kumimoji="1" lang="zh-CN" altLang="en-US" dirty="0"/>
          </a:p>
        </p:txBody>
      </p:sp>
      <p:sp>
        <p:nvSpPr>
          <p:cNvPr id="29" name="文本占位符 28"/>
          <p:cNvSpPr>
            <a:spLocks noGrp="1"/>
          </p:cNvSpPr>
          <p:nvPr>
            <p:ph type="body" sz="quarter" idx="14" hasCustomPrompt="1"/>
          </p:nvPr>
        </p:nvSpPr>
        <p:spPr>
          <a:xfrm>
            <a:off x="419100" y="4022628"/>
            <a:ext cx="5657283" cy="1431925"/>
          </a:xfrm>
          <a:prstGeom prst="rect">
            <a:avLst/>
          </a:prstGeom>
        </p:spPr>
        <p:txBody>
          <a:bodyPr vert="horz"/>
          <a:lstStyle>
            <a:lvl1pPr marL="285750" marR="0" indent="-285750" algn="l" defTabSz="4572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charset="2"/>
              <a:buChar char="l"/>
              <a:tabLst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點擊編輯文本，點擊編輯文本。</a:t>
            </a:r>
            <a:endParaRPr kumimoji="1" lang="en-US" altLang="zh-TW" dirty="0"/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/>
              <a:t>點擊編輯文本，點擊編輯文本。</a:t>
            </a:r>
            <a:endParaRPr kumimoji="1" lang="zh-CN" altLang="en-US" dirty="0"/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/>
              <a:t>點擊編輯文本，點擊編輯文本。</a:t>
            </a:r>
            <a:endParaRPr kumimoji="1" lang="zh-CN" altLang="en-US" dirty="0"/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/>
              <a:t>點擊編輯文本，點擊編輯文本。</a:t>
            </a:r>
            <a:endParaRPr kumimoji="1" lang="zh-CN" altLang="en-US" dirty="0"/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/>
              <a:t>點擊編輯文本，點擊編輯文本。</a:t>
            </a:r>
            <a:endParaRPr kumimoji="1" lang="zh-CN" altLang="en-US" dirty="0"/>
          </a:p>
          <a:p>
            <a:pPr lvl="0"/>
            <a:endParaRPr kumimoji="1" lang="zh-CN" altLang="en-US" dirty="0"/>
          </a:p>
        </p:txBody>
      </p:sp>
      <p:sp>
        <p:nvSpPr>
          <p:cNvPr id="37" name="文本占位符 36"/>
          <p:cNvSpPr>
            <a:spLocks noGrp="1"/>
          </p:cNvSpPr>
          <p:nvPr>
            <p:ph type="body" sz="quarter" idx="15" hasCustomPrompt="1"/>
          </p:nvPr>
        </p:nvSpPr>
        <p:spPr>
          <a:xfrm>
            <a:off x="6935640" y="4188228"/>
            <a:ext cx="1674813" cy="1338263"/>
          </a:xfrm>
          <a:prstGeom prst="rect">
            <a:avLst/>
          </a:prstGeom>
        </p:spPr>
        <p:txBody>
          <a:bodyPr vert="horz" anchor="ctr" anchorCtr="0"/>
          <a:lstStyle>
            <a:lvl1pPr marL="0" indent="0" algn="ctr">
              <a:buNone/>
              <a:defRPr sz="20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點擊編輯文本項目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0688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三大項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419210" y="1084263"/>
            <a:ext cx="8297876" cy="4445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7C7C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點擊此處編輯副標題</a:t>
            </a:r>
            <a:endParaRPr kumimoji="1" lang="zh-CN" altLang="en-US" dirty="0"/>
          </a:p>
        </p:txBody>
      </p:sp>
      <p:grpSp>
        <p:nvGrpSpPr>
          <p:cNvPr id="4" name="组 3"/>
          <p:cNvGrpSpPr/>
          <p:nvPr userDrawn="1"/>
        </p:nvGrpSpPr>
        <p:grpSpPr>
          <a:xfrm>
            <a:off x="858900" y="1998077"/>
            <a:ext cx="1784224" cy="1951196"/>
            <a:chOff x="924367" y="2129240"/>
            <a:chExt cx="2034682" cy="2225092"/>
          </a:xfrm>
        </p:grpSpPr>
        <p:sp>
          <p:nvSpPr>
            <p:cNvPr id="5" name="等腰三角形 13"/>
            <p:cNvSpPr/>
            <p:nvPr/>
          </p:nvSpPr>
          <p:spPr>
            <a:xfrm rot="10800000">
              <a:off x="924367" y="2129240"/>
              <a:ext cx="2034682" cy="2225092"/>
            </a:xfrm>
            <a:custGeom>
              <a:avLst/>
              <a:gdLst/>
              <a:ahLst/>
              <a:cxnLst/>
              <a:rect l="l" t="t" r="r" b="b"/>
              <a:pathLst>
                <a:path w="2330824" h="2548948">
                  <a:moveTo>
                    <a:pt x="1165412" y="2548948"/>
                  </a:moveTo>
                  <a:cubicBezTo>
                    <a:pt x="521773" y="2548948"/>
                    <a:pt x="0" y="2027175"/>
                    <a:pt x="0" y="1383536"/>
                  </a:cubicBezTo>
                  <a:cubicBezTo>
                    <a:pt x="0" y="860579"/>
                    <a:pt x="344452" y="418073"/>
                    <a:pt x="818854" y="270519"/>
                  </a:cubicBezTo>
                  <a:lnTo>
                    <a:pt x="918592" y="244874"/>
                  </a:lnTo>
                  <a:lnTo>
                    <a:pt x="1162539" y="0"/>
                  </a:lnTo>
                  <a:lnTo>
                    <a:pt x="1404508" y="242888"/>
                  </a:lnTo>
                  <a:lnTo>
                    <a:pt x="1511970" y="270519"/>
                  </a:lnTo>
                  <a:cubicBezTo>
                    <a:pt x="1986372" y="418073"/>
                    <a:pt x="2330824" y="860579"/>
                    <a:pt x="2330824" y="1383536"/>
                  </a:cubicBezTo>
                  <a:cubicBezTo>
                    <a:pt x="2330824" y="2027175"/>
                    <a:pt x="1809051" y="2548948"/>
                    <a:pt x="1165412" y="25489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989681" y="2191397"/>
              <a:ext cx="1904698" cy="1904698"/>
            </a:xfrm>
            <a:prstGeom prst="ellipse">
              <a:avLst/>
            </a:prstGeom>
            <a:noFill/>
            <a:ln w="6350" cmpd="sng"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1" name="组 10"/>
          <p:cNvGrpSpPr/>
          <p:nvPr userDrawn="1"/>
        </p:nvGrpSpPr>
        <p:grpSpPr>
          <a:xfrm>
            <a:off x="6402646" y="1998077"/>
            <a:ext cx="1784224" cy="1951196"/>
            <a:chOff x="924367" y="2129240"/>
            <a:chExt cx="2034682" cy="2225092"/>
          </a:xfrm>
          <a:solidFill>
            <a:schemeClr val="accent4"/>
          </a:solidFill>
        </p:grpSpPr>
        <p:sp>
          <p:nvSpPr>
            <p:cNvPr id="12" name="等腰三角形 13"/>
            <p:cNvSpPr/>
            <p:nvPr/>
          </p:nvSpPr>
          <p:spPr>
            <a:xfrm rot="10800000">
              <a:off x="924367" y="2129240"/>
              <a:ext cx="2034682" cy="2225092"/>
            </a:xfrm>
            <a:custGeom>
              <a:avLst/>
              <a:gdLst/>
              <a:ahLst/>
              <a:cxnLst/>
              <a:rect l="l" t="t" r="r" b="b"/>
              <a:pathLst>
                <a:path w="2330824" h="2548948">
                  <a:moveTo>
                    <a:pt x="1165412" y="2548948"/>
                  </a:moveTo>
                  <a:cubicBezTo>
                    <a:pt x="521773" y="2548948"/>
                    <a:pt x="0" y="2027175"/>
                    <a:pt x="0" y="1383536"/>
                  </a:cubicBezTo>
                  <a:cubicBezTo>
                    <a:pt x="0" y="860579"/>
                    <a:pt x="344452" y="418073"/>
                    <a:pt x="818854" y="270519"/>
                  </a:cubicBezTo>
                  <a:lnTo>
                    <a:pt x="918592" y="244874"/>
                  </a:lnTo>
                  <a:lnTo>
                    <a:pt x="1162539" y="0"/>
                  </a:lnTo>
                  <a:lnTo>
                    <a:pt x="1404508" y="242888"/>
                  </a:lnTo>
                  <a:lnTo>
                    <a:pt x="1511970" y="270519"/>
                  </a:lnTo>
                  <a:cubicBezTo>
                    <a:pt x="1986372" y="418073"/>
                    <a:pt x="2330824" y="860579"/>
                    <a:pt x="2330824" y="1383536"/>
                  </a:cubicBezTo>
                  <a:cubicBezTo>
                    <a:pt x="2330824" y="2027175"/>
                    <a:pt x="1809051" y="2548948"/>
                    <a:pt x="1165412" y="2548948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989681" y="2191397"/>
              <a:ext cx="1904698" cy="1904698"/>
            </a:xfrm>
            <a:prstGeom prst="ellipse">
              <a:avLst/>
            </a:prstGeom>
            <a:grpFill/>
            <a:ln w="6350" cmpd="sng"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8" name="组 17"/>
          <p:cNvGrpSpPr/>
          <p:nvPr userDrawn="1"/>
        </p:nvGrpSpPr>
        <p:grpSpPr>
          <a:xfrm>
            <a:off x="3628433" y="1998077"/>
            <a:ext cx="1784224" cy="1951196"/>
            <a:chOff x="924367" y="2129240"/>
            <a:chExt cx="2034682" cy="2225092"/>
          </a:xfrm>
          <a:solidFill>
            <a:schemeClr val="accent2"/>
          </a:solidFill>
        </p:grpSpPr>
        <p:sp>
          <p:nvSpPr>
            <p:cNvPr id="19" name="等腰三角形 13"/>
            <p:cNvSpPr/>
            <p:nvPr/>
          </p:nvSpPr>
          <p:spPr>
            <a:xfrm rot="10800000">
              <a:off x="924367" y="2129240"/>
              <a:ext cx="2034682" cy="2225092"/>
            </a:xfrm>
            <a:custGeom>
              <a:avLst/>
              <a:gdLst/>
              <a:ahLst/>
              <a:cxnLst/>
              <a:rect l="l" t="t" r="r" b="b"/>
              <a:pathLst>
                <a:path w="2330824" h="2548948">
                  <a:moveTo>
                    <a:pt x="1165412" y="2548948"/>
                  </a:moveTo>
                  <a:cubicBezTo>
                    <a:pt x="521773" y="2548948"/>
                    <a:pt x="0" y="2027175"/>
                    <a:pt x="0" y="1383536"/>
                  </a:cubicBezTo>
                  <a:cubicBezTo>
                    <a:pt x="0" y="860579"/>
                    <a:pt x="344452" y="418073"/>
                    <a:pt x="818854" y="270519"/>
                  </a:cubicBezTo>
                  <a:lnTo>
                    <a:pt x="918592" y="244874"/>
                  </a:lnTo>
                  <a:lnTo>
                    <a:pt x="1162539" y="0"/>
                  </a:lnTo>
                  <a:lnTo>
                    <a:pt x="1404508" y="242888"/>
                  </a:lnTo>
                  <a:lnTo>
                    <a:pt x="1511970" y="270519"/>
                  </a:lnTo>
                  <a:cubicBezTo>
                    <a:pt x="1986372" y="418073"/>
                    <a:pt x="2330824" y="860579"/>
                    <a:pt x="2330824" y="1383536"/>
                  </a:cubicBezTo>
                  <a:cubicBezTo>
                    <a:pt x="2330824" y="2027175"/>
                    <a:pt x="1809051" y="2548948"/>
                    <a:pt x="1165412" y="2548948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989681" y="2191397"/>
              <a:ext cx="1904698" cy="1904698"/>
            </a:xfrm>
            <a:prstGeom prst="ellipse">
              <a:avLst/>
            </a:prstGeom>
            <a:grpFill/>
            <a:ln w="6350" cmpd="sng"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3" name="文本占位符 22"/>
          <p:cNvSpPr>
            <a:spLocks noGrp="1"/>
          </p:cNvSpPr>
          <p:nvPr>
            <p:ph type="body" sz="quarter" idx="11" hasCustomPrompt="1"/>
          </p:nvPr>
        </p:nvSpPr>
        <p:spPr>
          <a:xfrm>
            <a:off x="1207980" y="2643618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</a:t>
            </a:r>
          </a:p>
        </p:txBody>
      </p:sp>
      <p:sp>
        <p:nvSpPr>
          <p:cNvPr id="25" name="文本占位符 22"/>
          <p:cNvSpPr>
            <a:spLocks noGrp="1"/>
          </p:cNvSpPr>
          <p:nvPr>
            <p:ph type="body" sz="quarter" idx="12" hasCustomPrompt="1"/>
          </p:nvPr>
        </p:nvSpPr>
        <p:spPr>
          <a:xfrm>
            <a:off x="3956904" y="2643618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</a:t>
            </a:r>
          </a:p>
        </p:txBody>
      </p:sp>
      <p:sp>
        <p:nvSpPr>
          <p:cNvPr id="29" name="文本占位符 22"/>
          <p:cNvSpPr>
            <a:spLocks noGrp="1"/>
          </p:cNvSpPr>
          <p:nvPr>
            <p:ph type="body" sz="quarter" idx="13" hasCustomPrompt="1"/>
          </p:nvPr>
        </p:nvSpPr>
        <p:spPr>
          <a:xfrm>
            <a:off x="6731680" y="2643618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</a:t>
            </a:r>
          </a:p>
        </p:txBody>
      </p:sp>
      <p:sp>
        <p:nvSpPr>
          <p:cNvPr id="35" name="文本占位符 34"/>
          <p:cNvSpPr>
            <a:spLocks noGrp="1"/>
          </p:cNvSpPr>
          <p:nvPr>
            <p:ph type="body" sz="quarter" idx="14" hasCustomPrompt="1"/>
          </p:nvPr>
        </p:nvSpPr>
        <p:spPr>
          <a:xfrm>
            <a:off x="517524" y="4065745"/>
            <a:ext cx="2601913" cy="431981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可編輯文本框</a:t>
            </a:r>
            <a:endParaRPr kumimoji="1" lang="zh-CN" altLang="en-US" dirty="0"/>
          </a:p>
        </p:txBody>
      </p:sp>
      <p:sp>
        <p:nvSpPr>
          <p:cNvPr id="36" name="文本占位符 34"/>
          <p:cNvSpPr>
            <a:spLocks noGrp="1"/>
          </p:cNvSpPr>
          <p:nvPr>
            <p:ph type="body" sz="quarter" idx="15" hasCustomPrompt="1"/>
          </p:nvPr>
        </p:nvSpPr>
        <p:spPr>
          <a:xfrm>
            <a:off x="3298655" y="4065745"/>
            <a:ext cx="2601913" cy="431981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可編輯文本框</a:t>
            </a:r>
            <a:endParaRPr kumimoji="1" lang="zh-CN" altLang="en-US" dirty="0"/>
          </a:p>
        </p:txBody>
      </p:sp>
      <p:sp>
        <p:nvSpPr>
          <p:cNvPr id="37" name="文本占位符 34"/>
          <p:cNvSpPr>
            <a:spLocks noGrp="1"/>
          </p:cNvSpPr>
          <p:nvPr>
            <p:ph type="body" sz="quarter" idx="16" hasCustomPrompt="1"/>
          </p:nvPr>
        </p:nvSpPr>
        <p:spPr>
          <a:xfrm>
            <a:off x="6070765" y="4065745"/>
            <a:ext cx="2601913" cy="431981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可編輯文本框</a:t>
            </a:r>
            <a:endParaRPr kumimoji="1" lang="zh-CN" altLang="en-US" dirty="0"/>
          </a:p>
        </p:txBody>
      </p:sp>
      <p:sp>
        <p:nvSpPr>
          <p:cNvPr id="49" name="文本占位符 48"/>
          <p:cNvSpPr>
            <a:spLocks noGrp="1"/>
          </p:cNvSpPr>
          <p:nvPr>
            <p:ph type="body" sz="quarter" idx="20" hasCustomPrompt="1"/>
          </p:nvPr>
        </p:nvSpPr>
        <p:spPr>
          <a:xfrm>
            <a:off x="517525" y="4442578"/>
            <a:ext cx="2601913" cy="1544667"/>
          </a:xfrm>
          <a:prstGeom prst="rect">
            <a:avLst/>
          </a:prstGeom>
        </p:spPr>
        <p:txBody>
          <a:bodyPr vert="horz"/>
          <a:lstStyle>
            <a:lvl1pPr marL="0" indent="0" algn="just">
              <a:lnSpc>
                <a:spcPct val="130000"/>
              </a:lnSpc>
              <a:buNone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點擊可編輯文本，點擊可編輯文本點擊可編輯文本，點擊可編輯文本點擊可編輯文本點擊可編輯文本，點擊可編輯。</a:t>
            </a:r>
            <a:endParaRPr kumimoji="1" lang="zh-CN" altLang="en-US" dirty="0"/>
          </a:p>
        </p:txBody>
      </p:sp>
      <p:sp>
        <p:nvSpPr>
          <p:cNvPr id="58" name="文本占位符 48"/>
          <p:cNvSpPr>
            <a:spLocks noGrp="1"/>
          </p:cNvSpPr>
          <p:nvPr>
            <p:ph type="body" sz="quarter" idx="22" hasCustomPrompt="1"/>
          </p:nvPr>
        </p:nvSpPr>
        <p:spPr>
          <a:xfrm>
            <a:off x="3298655" y="4438444"/>
            <a:ext cx="2601913" cy="1544667"/>
          </a:xfrm>
          <a:prstGeom prst="rect">
            <a:avLst/>
          </a:prstGeom>
        </p:spPr>
        <p:txBody>
          <a:bodyPr vert="horz"/>
          <a:lstStyle>
            <a:lvl1pPr marL="0" indent="0" algn="just">
              <a:lnSpc>
                <a:spcPct val="130000"/>
              </a:lnSpc>
              <a:buNone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點擊可編輯文本，點擊可編輯文本點擊可編輯文本，點擊可編輯文本點擊可編輯文本點擊可編輯文本，點擊可編輯。</a:t>
            </a:r>
            <a:endParaRPr kumimoji="1" lang="zh-CN" altLang="en-US" dirty="0"/>
          </a:p>
        </p:txBody>
      </p:sp>
      <p:sp>
        <p:nvSpPr>
          <p:cNvPr id="59" name="文本占位符 48"/>
          <p:cNvSpPr>
            <a:spLocks noGrp="1"/>
          </p:cNvSpPr>
          <p:nvPr>
            <p:ph type="body" sz="quarter" idx="23" hasCustomPrompt="1"/>
          </p:nvPr>
        </p:nvSpPr>
        <p:spPr>
          <a:xfrm>
            <a:off x="6070765" y="4442578"/>
            <a:ext cx="2601913" cy="1544667"/>
          </a:xfrm>
          <a:prstGeom prst="rect">
            <a:avLst/>
          </a:prstGeom>
        </p:spPr>
        <p:txBody>
          <a:bodyPr vert="horz"/>
          <a:lstStyle>
            <a:lvl1pPr marL="0" indent="0" algn="just">
              <a:lnSpc>
                <a:spcPct val="130000"/>
              </a:lnSpc>
              <a:buNone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點擊可編輯文本，點擊可編輯文本點擊可編輯文本，點擊可編輯文本點擊可編輯文本點擊可編輯文本，點擊可編輯。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25721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四大項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419210" y="1084263"/>
            <a:ext cx="8297876" cy="4445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7C7C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點擊此處編輯副標題</a:t>
            </a:r>
            <a:endParaRPr kumimoji="1" lang="zh-CN" altLang="en-US" dirty="0"/>
          </a:p>
        </p:txBody>
      </p:sp>
      <p:cxnSp>
        <p:nvCxnSpPr>
          <p:cNvPr id="28" name="直线连接符 27"/>
          <p:cNvCxnSpPr/>
          <p:nvPr userDrawn="1"/>
        </p:nvCxnSpPr>
        <p:spPr>
          <a:xfrm flipH="1" flipV="1">
            <a:off x="2643310" y="3952584"/>
            <a:ext cx="681950" cy="685946"/>
          </a:xfrm>
          <a:prstGeom prst="line">
            <a:avLst/>
          </a:prstGeom>
          <a:ln w="19050" cmpd="sng">
            <a:solidFill>
              <a:schemeClr val="accent3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直线连接符 28"/>
          <p:cNvCxnSpPr/>
          <p:nvPr userDrawn="1"/>
        </p:nvCxnSpPr>
        <p:spPr>
          <a:xfrm flipH="1">
            <a:off x="419211" y="3952584"/>
            <a:ext cx="2224100" cy="0"/>
          </a:xfrm>
          <a:prstGeom prst="line">
            <a:avLst/>
          </a:prstGeom>
          <a:ln w="19050" cmpd="sng">
            <a:solidFill>
              <a:schemeClr val="accent3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泪珠形 29"/>
          <p:cNvSpPr/>
          <p:nvPr userDrawn="1"/>
        </p:nvSpPr>
        <p:spPr>
          <a:xfrm rot="10800000">
            <a:off x="4500789" y="2160147"/>
            <a:ext cx="1801657" cy="1801656"/>
          </a:xfrm>
          <a:prstGeom prst="teardrop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" name="泪珠形 30"/>
          <p:cNvSpPr/>
          <p:nvPr userDrawn="1"/>
        </p:nvSpPr>
        <p:spPr>
          <a:xfrm>
            <a:off x="2644579" y="4010204"/>
            <a:ext cx="1801657" cy="1801656"/>
          </a:xfrm>
          <a:prstGeom prst="teardrop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" name="泪珠形 31"/>
          <p:cNvSpPr/>
          <p:nvPr userDrawn="1"/>
        </p:nvSpPr>
        <p:spPr>
          <a:xfrm rot="16200000">
            <a:off x="4500999" y="4020910"/>
            <a:ext cx="1801656" cy="1801657"/>
          </a:xfrm>
          <a:prstGeom prst="teardrop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泪珠形 32"/>
          <p:cNvSpPr/>
          <p:nvPr userDrawn="1"/>
        </p:nvSpPr>
        <p:spPr>
          <a:xfrm rot="5400000">
            <a:off x="2643312" y="2158813"/>
            <a:ext cx="1801656" cy="1801657"/>
          </a:xfrm>
          <a:prstGeom prst="teardrop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34" name="直线连接符 33"/>
          <p:cNvCxnSpPr/>
          <p:nvPr userDrawn="1"/>
        </p:nvCxnSpPr>
        <p:spPr>
          <a:xfrm>
            <a:off x="4849094" y="5057053"/>
            <a:ext cx="1024234" cy="0"/>
          </a:xfrm>
          <a:prstGeom prst="line">
            <a:avLst/>
          </a:prstGeom>
          <a:ln w="12700" cmpd="sng">
            <a:solidFill>
              <a:srgbClr val="FFFFF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直线连接符 34"/>
          <p:cNvCxnSpPr/>
          <p:nvPr userDrawn="1"/>
        </p:nvCxnSpPr>
        <p:spPr>
          <a:xfrm>
            <a:off x="4858231" y="3334964"/>
            <a:ext cx="1024234" cy="0"/>
          </a:xfrm>
          <a:prstGeom prst="line">
            <a:avLst/>
          </a:prstGeom>
          <a:ln w="12700" cmpd="sng">
            <a:solidFill>
              <a:srgbClr val="FFFFF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直线连接符 35"/>
          <p:cNvCxnSpPr/>
          <p:nvPr userDrawn="1"/>
        </p:nvCxnSpPr>
        <p:spPr>
          <a:xfrm>
            <a:off x="3025624" y="5057053"/>
            <a:ext cx="1229536" cy="0"/>
          </a:xfrm>
          <a:prstGeom prst="line">
            <a:avLst/>
          </a:prstGeom>
          <a:ln w="12700" cmpd="sng">
            <a:solidFill>
              <a:srgbClr val="FFFFF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直线连接符 36"/>
          <p:cNvCxnSpPr/>
          <p:nvPr userDrawn="1"/>
        </p:nvCxnSpPr>
        <p:spPr>
          <a:xfrm>
            <a:off x="3121399" y="3334964"/>
            <a:ext cx="882018" cy="0"/>
          </a:xfrm>
          <a:prstGeom prst="line">
            <a:avLst/>
          </a:prstGeom>
          <a:ln w="12700" cmpd="sng">
            <a:solidFill>
              <a:srgbClr val="FFFFF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直线连接符 37"/>
          <p:cNvCxnSpPr/>
          <p:nvPr userDrawn="1"/>
        </p:nvCxnSpPr>
        <p:spPr>
          <a:xfrm flipH="1">
            <a:off x="2501989" y="3104052"/>
            <a:ext cx="619411" cy="685946"/>
          </a:xfrm>
          <a:prstGeom prst="line">
            <a:avLst/>
          </a:prstGeom>
          <a:ln w="19050" cmpd="sng">
            <a:solidFill>
              <a:srgbClr val="F79646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直线连接符 38"/>
          <p:cNvCxnSpPr/>
          <p:nvPr userDrawn="1"/>
        </p:nvCxnSpPr>
        <p:spPr>
          <a:xfrm flipH="1">
            <a:off x="419101" y="3789998"/>
            <a:ext cx="2082889" cy="0"/>
          </a:xfrm>
          <a:prstGeom prst="line">
            <a:avLst/>
          </a:prstGeom>
          <a:ln w="19050" cmpd="sng">
            <a:solidFill>
              <a:srgbClr val="F79646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直线连接符 39"/>
          <p:cNvCxnSpPr/>
          <p:nvPr userDrawn="1"/>
        </p:nvCxnSpPr>
        <p:spPr>
          <a:xfrm rot="10800000" flipH="1">
            <a:off x="6022802" y="3952584"/>
            <a:ext cx="619411" cy="685946"/>
          </a:xfrm>
          <a:prstGeom prst="line">
            <a:avLst/>
          </a:prstGeom>
          <a:ln w="19050" cmpd="sng">
            <a:solidFill>
              <a:schemeClr val="bg1">
                <a:lumMod val="65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直线连接符 40"/>
          <p:cNvCxnSpPr/>
          <p:nvPr userDrawn="1"/>
        </p:nvCxnSpPr>
        <p:spPr>
          <a:xfrm>
            <a:off x="6642212" y="3952584"/>
            <a:ext cx="2074875" cy="0"/>
          </a:xfrm>
          <a:prstGeom prst="line">
            <a:avLst/>
          </a:prstGeom>
          <a:ln w="19050" cmpd="sng">
            <a:solidFill>
              <a:schemeClr val="bg1">
                <a:lumMod val="65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直线连接符 41"/>
          <p:cNvCxnSpPr/>
          <p:nvPr userDrawn="1"/>
        </p:nvCxnSpPr>
        <p:spPr>
          <a:xfrm>
            <a:off x="5957508" y="3104052"/>
            <a:ext cx="681951" cy="685946"/>
          </a:xfrm>
          <a:prstGeom prst="line">
            <a:avLst/>
          </a:prstGeom>
          <a:ln w="19050" cmpd="sng">
            <a:solidFill>
              <a:schemeClr val="accent2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直线连接符 42"/>
          <p:cNvCxnSpPr/>
          <p:nvPr userDrawn="1"/>
        </p:nvCxnSpPr>
        <p:spPr>
          <a:xfrm>
            <a:off x="6639458" y="3789998"/>
            <a:ext cx="2077629" cy="0"/>
          </a:xfrm>
          <a:prstGeom prst="line">
            <a:avLst/>
          </a:prstGeom>
          <a:ln w="19050" cmpd="sng">
            <a:solidFill>
              <a:schemeClr val="accent2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文本占位符 56"/>
          <p:cNvSpPr>
            <a:spLocks noGrp="1"/>
          </p:cNvSpPr>
          <p:nvPr>
            <p:ph type="body" sz="quarter" idx="16" hasCustomPrompt="1"/>
          </p:nvPr>
        </p:nvSpPr>
        <p:spPr>
          <a:xfrm>
            <a:off x="419101" y="4099543"/>
            <a:ext cx="1979613" cy="1763713"/>
          </a:xfrm>
          <a:prstGeom prst="rect">
            <a:avLst/>
          </a:prstGeom>
        </p:spPr>
        <p:txBody>
          <a:bodyPr vert="horz"/>
          <a:lstStyle>
            <a:lvl1pPr marL="2857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Wingdings" charset="2"/>
              <a:buChar char="l"/>
              <a:tabLst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可編輯文本可編輯文本可編輯文本。</a:t>
            </a:r>
            <a:endParaRPr kumimoji="1" lang="en-US" altLang="zh-TW" dirty="0"/>
          </a:p>
          <a:p>
            <a:pPr lvl="0"/>
            <a:endParaRPr kumimoji="1" lang="en-US" altLang="zh-TW" dirty="0"/>
          </a:p>
          <a:p>
            <a:pPr lvl="0"/>
            <a:endParaRPr kumimoji="1" lang="en-US" altLang="zh-TW" dirty="0"/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Wingdings" charset="2"/>
              <a:buChar char="l"/>
              <a:tabLst/>
              <a:defRPr/>
            </a:pPr>
            <a:endParaRPr kumimoji="1" lang="en-US" altLang="zh-TW" dirty="0"/>
          </a:p>
          <a:p>
            <a:pPr lvl="0"/>
            <a:endParaRPr kumimoji="1" lang="zh-TW" altLang="en-US" dirty="0"/>
          </a:p>
        </p:txBody>
      </p:sp>
      <p:sp>
        <p:nvSpPr>
          <p:cNvPr id="60" name="文本占位符 59"/>
          <p:cNvSpPr>
            <a:spLocks noGrp="1"/>
          </p:cNvSpPr>
          <p:nvPr>
            <p:ph type="body" sz="quarter" idx="17" hasCustomPrompt="1"/>
          </p:nvPr>
        </p:nvSpPr>
        <p:spPr>
          <a:xfrm>
            <a:off x="419100" y="1913314"/>
            <a:ext cx="1979613" cy="1763713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1"/>
              </a:buClr>
              <a:buFont typeface="Wingdings" charset="2"/>
              <a:buChar char="l"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可編輯文本可編輯文本可編輯文本。</a:t>
            </a:r>
            <a:endParaRPr kumimoji="1" lang="zh-CN" altLang="en-US" dirty="0"/>
          </a:p>
        </p:txBody>
      </p:sp>
      <p:sp>
        <p:nvSpPr>
          <p:cNvPr id="63" name="文本占位符 62"/>
          <p:cNvSpPr>
            <a:spLocks noGrp="1"/>
          </p:cNvSpPr>
          <p:nvPr>
            <p:ph type="body" sz="quarter" idx="18" hasCustomPrompt="1"/>
          </p:nvPr>
        </p:nvSpPr>
        <p:spPr>
          <a:xfrm>
            <a:off x="6737473" y="1912938"/>
            <a:ext cx="1979613" cy="1763712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可編輯文本可編輯文本可編輯文本。</a:t>
            </a:r>
            <a:endParaRPr kumimoji="1" lang="zh-CN" altLang="en-US" dirty="0"/>
          </a:p>
        </p:txBody>
      </p:sp>
      <p:sp>
        <p:nvSpPr>
          <p:cNvPr id="65" name="文本占位符 64"/>
          <p:cNvSpPr>
            <a:spLocks noGrp="1"/>
          </p:cNvSpPr>
          <p:nvPr>
            <p:ph type="body" sz="quarter" idx="19" hasCustomPrompt="1"/>
          </p:nvPr>
        </p:nvSpPr>
        <p:spPr>
          <a:xfrm>
            <a:off x="6737350" y="4099544"/>
            <a:ext cx="1979613" cy="1763712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4"/>
              </a:buClr>
              <a:buFont typeface="Wingdings" charset="2"/>
              <a:buChar char="l"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kumimoji="1" lang="zh-TW" altLang="en-US" dirty="0"/>
              <a:t>可編輯文本可編輯文本可編輯文本。</a:t>
            </a:r>
            <a:endParaRPr kumimoji="1" lang="zh-CN" altLang="en-US" dirty="0"/>
          </a:p>
        </p:txBody>
      </p:sp>
      <p:sp>
        <p:nvSpPr>
          <p:cNvPr id="26" name="文本占位符 22"/>
          <p:cNvSpPr>
            <a:spLocks noGrp="1"/>
          </p:cNvSpPr>
          <p:nvPr>
            <p:ph type="body" sz="quarter" idx="11" hasCustomPrompt="1"/>
          </p:nvPr>
        </p:nvSpPr>
        <p:spPr>
          <a:xfrm>
            <a:off x="3025624" y="2891379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</a:t>
            </a:r>
          </a:p>
        </p:txBody>
      </p:sp>
      <p:sp>
        <p:nvSpPr>
          <p:cNvPr id="27" name="文本占位符 22"/>
          <p:cNvSpPr>
            <a:spLocks noGrp="1"/>
          </p:cNvSpPr>
          <p:nvPr>
            <p:ph type="body" sz="quarter" idx="20" hasCustomPrompt="1"/>
          </p:nvPr>
        </p:nvSpPr>
        <p:spPr>
          <a:xfrm>
            <a:off x="3025624" y="4601337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</a:t>
            </a:r>
          </a:p>
        </p:txBody>
      </p:sp>
      <p:sp>
        <p:nvSpPr>
          <p:cNvPr id="44" name="文本占位符 22"/>
          <p:cNvSpPr>
            <a:spLocks noGrp="1"/>
          </p:cNvSpPr>
          <p:nvPr>
            <p:ph type="body" sz="quarter" idx="21" hasCustomPrompt="1"/>
          </p:nvPr>
        </p:nvSpPr>
        <p:spPr>
          <a:xfrm>
            <a:off x="4763329" y="2891379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</a:t>
            </a:r>
          </a:p>
        </p:txBody>
      </p:sp>
      <p:sp>
        <p:nvSpPr>
          <p:cNvPr id="45" name="文本占位符 22"/>
          <p:cNvSpPr>
            <a:spLocks noGrp="1"/>
          </p:cNvSpPr>
          <p:nvPr>
            <p:ph type="body" sz="quarter" idx="22" hasCustomPrompt="1"/>
          </p:nvPr>
        </p:nvSpPr>
        <p:spPr>
          <a:xfrm>
            <a:off x="4763329" y="4601337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</a:t>
            </a:r>
          </a:p>
        </p:txBody>
      </p:sp>
    </p:spTree>
    <p:extLst>
      <p:ext uri="{BB962C8B-B14F-4D97-AF65-F5344CB8AC3E}">
        <p14:creationId xmlns:p14="http://schemas.microsoft.com/office/powerpoint/2010/main" val="1466680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時間軸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cxnSp>
        <p:nvCxnSpPr>
          <p:cNvPr id="4" name="直线连接符 3"/>
          <p:cNvCxnSpPr/>
          <p:nvPr userDrawn="1"/>
        </p:nvCxnSpPr>
        <p:spPr>
          <a:xfrm>
            <a:off x="765430" y="4071976"/>
            <a:ext cx="0" cy="1978879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 userDrawn="1"/>
        </p:nvCxnSpPr>
        <p:spPr>
          <a:xfrm flipH="1">
            <a:off x="3531330" y="4071976"/>
            <a:ext cx="9525" cy="1978879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等腰三角形 7"/>
          <p:cNvSpPr/>
          <p:nvPr userDrawn="1"/>
        </p:nvSpPr>
        <p:spPr>
          <a:xfrm rot="5400000">
            <a:off x="3486507" y="4357023"/>
            <a:ext cx="268941" cy="179295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" name="直线连接符 8"/>
          <p:cNvCxnSpPr/>
          <p:nvPr userDrawn="1"/>
        </p:nvCxnSpPr>
        <p:spPr>
          <a:xfrm>
            <a:off x="5345877" y="1555750"/>
            <a:ext cx="0" cy="2306633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 userDrawn="1"/>
        </p:nvSpPr>
        <p:spPr>
          <a:xfrm>
            <a:off x="750025" y="3862383"/>
            <a:ext cx="827966" cy="22837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1577991" y="3862383"/>
            <a:ext cx="1962864" cy="22837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3540854" y="3862383"/>
            <a:ext cx="1795551" cy="2283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等腰三角形 25"/>
          <p:cNvSpPr/>
          <p:nvPr userDrawn="1"/>
        </p:nvSpPr>
        <p:spPr>
          <a:xfrm rot="5400000">
            <a:off x="5291582" y="1310844"/>
            <a:ext cx="268941" cy="179295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等腰三角形 61"/>
          <p:cNvSpPr/>
          <p:nvPr userDrawn="1"/>
        </p:nvSpPr>
        <p:spPr>
          <a:xfrm rot="5400000">
            <a:off x="6915182" y="2283605"/>
            <a:ext cx="228377" cy="3385933"/>
          </a:xfrm>
          <a:custGeom>
            <a:avLst/>
            <a:gdLst/>
            <a:ahLst/>
            <a:cxnLst/>
            <a:rect l="l" t="t" r="r" b="b"/>
            <a:pathLst>
              <a:path w="228377" h="3548951">
                <a:moveTo>
                  <a:pt x="0" y="3548951"/>
                </a:moveTo>
                <a:lnTo>
                  <a:pt x="0" y="163018"/>
                </a:lnTo>
                <a:lnTo>
                  <a:pt x="4" y="163018"/>
                </a:lnTo>
                <a:lnTo>
                  <a:pt x="114191" y="0"/>
                </a:lnTo>
                <a:lnTo>
                  <a:pt x="228377" y="163018"/>
                </a:lnTo>
                <a:lnTo>
                  <a:pt x="228372" y="163018"/>
                </a:lnTo>
                <a:lnTo>
                  <a:pt x="228372" y="3548951"/>
                </a:lnTo>
                <a:close/>
              </a:path>
            </a:pathLst>
          </a:custGeom>
          <a:solidFill>
            <a:srgbClr val="31AF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4" name="椭圆 33"/>
          <p:cNvSpPr/>
          <p:nvPr userDrawn="1"/>
        </p:nvSpPr>
        <p:spPr>
          <a:xfrm flipV="1">
            <a:off x="1110530" y="5267834"/>
            <a:ext cx="101838" cy="10183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椭圆 34"/>
          <p:cNvSpPr/>
          <p:nvPr userDrawn="1"/>
        </p:nvSpPr>
        <p:spPr>
          <a:xfrm flipV="1">
            <a:off x="1110530" y="5533214"/>
            <a:ext cx="101838" cy="10183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" name="椭圆 35"/>
          <p:cNvSpPr/>
          <p:nvPr userDrawn="1"/>
        </p:nvSpPr>
        <p:spPr>
          <a:xfrm flipV="1">
            <a:off x="1110530" y="5785956"/>
            <a:ext cx="101838" cy="10183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椭圆 38"/>
          <p:cNvSpPr/>
          <p:nvPr userDrawn="1"/>
        </p:nvSpPr>
        <p:spPr>
          <a:xfrm flipV="1">
            <a:off x="2067093" y="2168233"/>
            <a:ext cx="101838" cy="101838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3" name="等腰三角形 52"/>
          <p:cNvSpPr/>
          <p:nvPr userDrawn="1"/>
        </p:nvSpPr>
        <p:spPr>
          <a:xfrm rot="5400000">
            <a:off x="705202" y="4357023"/>
            <a:ext cx="268941" cy="179295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55" name="直线连接符 54"/>
          <p:cNvCxnSpPr/>
          <p:nvPr userDrawn="1"/>
        </p:nvCxnSpPr>
        <p:spPr>
          <a:xfrm>
            <a:off x="1576804" y="1555750"/>
            <a:ext cx="0" cy="2306633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等腰三角形 55"/>
          <p:cNvSpPr/>
          <p:nvPr userDrawn="1"/>
        </p:nvSpPr>
        <p:spPr>
          <a:xfrm rot="5400000">
            <a:off x="1522509" y="1310844"/>
            <a:ext cx="268941" cy="179295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6" name="文本占位符 65"/>
          <p:cNvSpPr>
            <a:spLocks noGrp="1"/>
          </p:cNvSpPr>
          <p:nvPr>
            <p:ph type="body" sz="quarter" idx="16" hasCustomPrompt="1"/>
          </p:nvPr>
        </p:nvSpPr>
        <p:spPr>
          <a:xfrm>
            <a:off x="1758730" y="1237456"/>
            <a:ext cx="3052763" cy="63658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點擊編輯項目標題</a:t>
            </a:r>
            <a:endParaRPr kumimoji="1" lang="zh-CN" altLang="en-US" dirty="0"/>
          </a:p>
        </p:txBody>
      </p:sp>
      <p:sp>
        <p:nvSpPr>
          <p:cNvPr id="67" name="文本占位符 65"/>
          <p:cNvSpPr>
            <a:spLocks noGrp="1"/>
          </p:cNvSpPr>
          <p:nvPr>
            <p:ph type="body" sz="quarter" idx="17" hasCustomPrompt="1"/>
          </p:nvPr>
        </p:nvSpPr>
        <p:spPr>
          <a:xfrm>
            <a:off x="5515700" y="1237456"/>
            <a:ext cx="3052763" cy="63658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點擊編輯項目標題</a:t>
            </a:r>
            <a:endParaRPr kumimoji="1" lang="zh-CN" altLang="en-US" dirty="0"/>
          </a:p>
        </p:txBody>
      </p:sp>
      <p:sp>
        <p:nvSpPr>
          <p:cNvPr id="68" name="文本占位符 65"/>
          <p:cNvSpPr>
            <a:spLocks noGrp="1"/>
          </p:cNvSpPr>
          <p:nvPr>
            <p:ph type="body" sz="quarter" idx="18" hasCustomPrompt="1"/>
          </p:nvPr>
        </p:nvSpPr>
        <p:spPr>
          <a:xfrm>
            <a:off x="929320" y="4262847"/>
            <a:ext cx="2511231" cy="63658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點擊編輯項目標題</a:t>
            </a:r>
            <a:endParaRPr kumimoji="1" lang="zh-CN" altLang="en-US" dirty="0"/>
          </a:p>
        </p:txBody>
      </p:sp>
      <p:sp>
        <p:nvSpPr>
          <p:cNvPr id="69" name="文本占位符 65"/>
          <p:cNvSpPr>
            <a:spLocks noGrp="1"/>
          </p:cNvSpPr>
          <p:nvPr>
            <p:ph type="body" sz="quarter" idx="19" hasCustomPrompt="1"/>
          </p:nvPr>
        </p:nvSpPr>
        <p:spPr>
          <a:xfrm>
            <a:off x="3710624" y="4262847"/>
            <a:ext cx="3206325" cy="63658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點擊編輯項目標題</a:t>
            </a:r>
            <a:endParaRPr kumimoji="1" lang="zh-CN" altLang="en-US" dirty="0"/>
          </a:p>
        </p:txBody>
      </p:sp>
      <p:sp>
        <p:nvSpPr>
          <p:cNvPr id="75" name="文本占位符 74"/>
          <p:cNvSpPr>
            <a:spLocks noGrp="1"/>
          </p:cNvSpPr>
          <p:nvPr>
            <p:ph type="body" sz="quarter" idx="20" hasCustomPrompt="1"/>
          </p:nvPr>
        </p:nvSpPr>
        <p:spPr>
          <a:xfrm>
            <a:off x="1758950" y="1874093"/>
            <a:ext cx="3052763" cy="1144587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81" name="文本占位符 74"/>
          <p:cNvSpPr>
            <a:spLocks noGrp="1"/>
          </p:cNvSpPr>
          <p:nvPr>
            <p:ph type="body" sz="quarter" idx="24" hasCustomPrompt="1"/>
          </p:nvPr>
        </p:nvSpPr>
        <p:spPr>
          <a:xfrm>
            <a:off x="5515700" y="1874093"/>
            <a:ext cx="3052763" cy="1144587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82" name="文本占位符 74"/>
          <p:cNvSpPr>
            <a:spLocks noGrp="1"/>
          </p:cNvSpPr>
          <p:nvPr>
            <p:ph type="body" sz="quarter" idx="25" hasCustomPrompt="1"/>
          </p:nvPr>
        </p:nvSpPr>
        <p:spPr>
          <a:xfrm>
            <a:off x="3710625" y="4906268"/>
            <a:ext cx="3206325" cy="1144587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83" name="文本占位符 74"/>
          <p:cNvSpPr>
            <a:spLocks noGrp="1"/>
          </p:cNvSpPr>
          <p:nvPr>
            <p:ph type="body" sz="quarter" idx="26" hasCustomPrompt="1"/>
          </p:nvPr>
        </p:nvSpPr>
        <p:spPr>
          <a:xfrm>
            <a:off x="929320" y="4900312"/>
            <a:ext cx="2511231" cy="1144587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87" name="文本占位符 86"/>
          <p:cNvSpPr>
            <a:spLocks noGrp="1"/>
          </p:cNvSpPr>
          <p:nvPr>
            <p:ph type="body" sz="quarter" idx="27" hasCustomPrompt="1"/>
          </p:nvPr>
        </p:nvSpPr>
        <p:spPr>
          <a:xfrm>
            <a:off x="6268725" y="3236016"/>
            <a:ext cx="2311400" cy="56407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可編輯時間軸補充文字，可水平移動</a:t>
            </a:r>
            <a:endParaRPr kumimoji="1" lang="zh-CN" altLang="en-US" dirty="0"/>
          </a:p>
        </p:txBody>
      </p:sp>
      <p:sp>
        <p:nvSpPr>
          <p:cNvPr id="88" name="文本占位符 86"/>
          <p:cNvSpPr>
            <a:spLocks noGrp="1"/>
          </p:cNvSpPr>
          <p:nvPr>
            <p:ph type="body" sz="quarter" idx="28" hasCustomPrompt="1"/>
          </p:nvPr>
        </p:nvSpPr>
        <p:spPr>
          <a:xfrm>
            <a:off x="1760139" y="2995945"/>
            <a:ext cx="753025" cy="46166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24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103</a:t>
            </a:r>
            <a:endParaRPr kumimoji="1" lang="zh-CN" altLang="en-US" dirty="0"/>
          </a:p>
        </p:txBody>
      </p:sp>
      <p:sp>
        <p:nvSpPr>
          <p:cNvPr id="89" name="文本占位符 86"/>
          <p:cNvSpPr>
            <a:spLocks noGrp="1"/>
          </p:cNvSpPr>
          <p:nvPr>
            <p:ph type="body" sz="quarter" idx="29" hasCustomPrompt="1"/>
          </p:nvPr>
        </p:nvSpPr>
        <p:spPr>
          <a:xfrm>
            <a:off x="1760139" y="3459399"/>
            <a:ext cx="753025" cy="31660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04/24</a:t>
            </a:r>
            <a:endParaRPr kumimoji="1" lang="zh-CN" altLang="en-US" dirty="0"/>
          </a:p>
        </p:txBody>
      </p:sp>
      <p:sp>
        <p:nvSpPr>
          <p:cNvPr id="90" name="文本占位符 86"/>
          <p:cNvSpPr>
            <a:spLocks noGrp="1"/>
          </p:cNvSpPr>
          <p:nvPr>
            <p:ph type="body" sz="quarter" idx="30" hasCustomPrompt="1"/>
          </p:nvPr>
        </p:nvSpPr>
        <p:spPr>
          <a:xfrm>
            <a:off x="3540855" y="3459399"/>
            <a:ext cx="753025" cy="31660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10/16</a:t>
            </a:r>
            <a:endParaRPr kumimoji="1" lang="zh-CN" altLang="en-US" dirty="0"/>
          </a:p>
        </p:txBody>
      </p:sp>
      <p:sp>
        <p:nvSpPr>
          <p:cNvPr id="91" name="文本占位符 86"/>
          <p:cNvSpPr>
            <a:spLocks noGrp="1"/>
          </p:cNvSpPr>
          <p:nvPr>
            <p:ph type="body" sz="quarter" idx="31" hasCustomPrompt="1"/>
          </p:nvPr>
        </p:nvSpPr>
        <p:spPr>
          <a:xfrm>
            <a:off x="5515700" y="2995945"/>
            <a:ext cx="753025" cy="46166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24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104</a:t>
            </a:r>
            <a:endParaRPr kumimoji="1" lang="zh-CN" altLang="en-US" dirty="0"/>
          </a:p>
        </p:txBody>
      </p:sp>
      <p:sp>
        <p:nvSpPr>
          <p:cNvPr id="92" name="文本占位符 86"/>
          <p:cNvSpPr>
            <a:spLocks noGrp="1"/>
          </p:cNvSpPr>
          <p:nvPr>
            <p:ph type="body" sz="quarter" idx="32" hasCustomPrompt="1"/>
          </p:nvPr>
        </p:nvSpPr>
        <p:spPr>
          <a:xfrm>
            <a:off x="5515700" y="3459399"/>
            <a:ext cx="753025" cy="31660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06/18</a:t>
            </a:r>
            <a:endParaRPr kumimoji="1" lang="zh-CN" altLang="en-US" dirty="0"/>
          </a:p>
        </p:txBody>
      </p:sp>
      <p:sp>
        <p:nvSpPr>
          <p:cNvPr id="93" name="文本占位符 86"/>
          <p:cNvSpPr>
            <a:spLocks noGrp="1"/>
          </p:cNvSpPr>
          <p:nvPr>
            <p:ph type="body" sz="quarter" idx="33" hasCustomPrompt="1"/>
          </p:nvPr>
        </p:nvSpPr>
        <p:spPr>
          <a:xfrm>
            <a:off x="765430" y="2995945"/>
            <a:ext cx="753025" cy="46166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24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102</a:t>
            </a:r>
            <a:endParaRPr kumimoji="1" lang="zh-CN" altLang="en-US" dirty="0"/>
          </a:p>
        </p:txBody>
      </p:sp>
      <p:sp>
        <p:nvSpPr>
          <p:cNvPr id="94" name="文本占位符 86"/>
          <p:cNvSpPr>
            <a:spLocks noGrp="1"/>
          </p:cNvSpPr>
          <p:nvPr>
            <p:ph type="body" sz="quarter" idx="34" hasCustomPrompt="1"/>
          </p:nvPr>
        </p:nvSpPr>
        <p:spPr>
          <a:xfrm>
            <a:off x="765430" y="3459399"/>
            <a:ext cx="753025" cy="31660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12/03</a:t>
            </a:r>
            <a:endParaRPr kumimoji="1" lang="zh-CN" altLang="en-US" dirty="0"/>
          </a:p>
        </p:txBody>
      </p:sp>
      <p:sp>
        <p:nvSpPr>
          <p:cNvPr id="100" name="竖排文本占位符 99"/>
          <p:cNvSpPr>
            <a:spLocks noGrp="1"/>
          </p:cNvSpPr>
          <p:nvPr>
            <p:ph type="body" orient="vert" sz="quarter" idx="35" hasCustomPrompt="1"/>
          </p:nvPr>
        </p:nvSpPr>
        <p:spPr>
          <a:xfrm>
            <a:off x="271463" y="2847996"/>
            <a:ext cx="382587" cy="965654"/>
          </a:xfrm>
          <a:prstGeom prst="rect">
            <a:avLst/>
          </a:prstGeom>
        </p:spPr>
        <p:txBody>
          <a:bodyPr vert="eaVert" anchor="ctr" anchorCtr="1"/>
          <a:lstStyle>
            <a:lvl1pPr marL="0" indent="0">
              <a:buNone/>
              <a:defRPr sz="1600" b="0" i="0">
                <a:solidFill>
                  <a:srgbClr val="F1772B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kumimoji="1" lang="zh-TW" altLang="en-US" dirty="0"/>
              <a:t>公告日期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57305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時間軸2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" name="直线连接符 40"/>
          <p:cNvCxnSpPr/>
          <p:nvPr userDrawn="1"/>
        </p:nvCxnSpPr>
        <p:spPr>
          <a:xfrm flipH="1" flipV="1">
            <a:off x="579496" y="1534071"/>
            <a:ext cx="3926722" cy="17404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cxnSp>
        <p:nvCxnSpPr>
          <p:cNvPr id="9" name="直线连接符 8"/>
          <p:cNvCxnSpPr/>
          <p:nvPr userDrawn="1"/>
        </p:nvCxnSpPr>
        <p:spPr>
          <a:xfrm flipH="1" flipV="1">
            <a:off x="4546582" y="2008853"/>
            <a:ext cx="3969486" cy="50472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 userDrawn="1"/>
        </p:nvSpPr>
        <p:spPr>
          <a:xfrm rot="5400000">
            <a:off x="4395958" y="1653036"/>
            <a:ext cx="448895" cy="22837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 userDrawn="1"/>
        </p:nvSpPr>
        <p:spPr>
          <a:xfrm rot="5400000">
            <a:off x="4117075" y="2380815"/>
            <a:ext cx="1006661" cy="22837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 userDrawn="1"/>
        </p:nvSpPr>
        <p:spPr>
          <a:xfrm rot="5400000">
            <a:off x="4116452" y="3388097"/>
            <a:ext cx="1007907" cy="22837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等腰三角形 61"/>
          <p:cNvSpPr/>
          <p:nvPr userDrawn="1"/>
        </p:nvSpPr>
        <p:spPr>
          <a:xfrm rot="10800000">
            <a:off x="4506218" y="4006236"/>
            <a:ext cx="228373" cy="2209452"/>
          </a:xfrm>
          <a:custGeom>
            <a:avLst/>
            <a:gdLst/>
            <a:ahLst/>
            <a:cxnLst/>
            <a:rect l="l" t="t" r="r" b="b"/>
            <a:pathLst>
              <a:path w="228377" h="3548951">
                <a:moveTo>
                  <a:pt x="0" y="3548951"/>
                </a:moveTo>
                <a:lnTo>
                  <a:pt x="0" y="163018"/>
                </a:lnTo>
                <a:lnTo>
                  <a:pt x="4" y="163018"/>
                </a:lnTo>
                <a:lnTo>
                  <a:pt x="114191" y="0"/>
                </a:lnTo>
                <a:lnTo>
                  <a:pt x="228377" y="163018"/>
                </a:lnTo>
                <a:lnTo>
                  <a:pt x="228372" y="163018"/>
                </a:lnTo>
                <a:lnTo>
                  <a:pt x="228372" y="3548951"/>
                </a:lnTo>
                <a:close/>
              </a:path>
            </a:pathLst>
          </a:custGeom>
          <a:solidFill>
            <a:srgbClr val="31AF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" name="椭圆 35"/>
          <p:cNvSpPr/>
          <p:nvPr userDrawn="1"/>
        </p:nvSpPr>
        <p:spPr>
          <a:xfrm flipV="1">
            <a:off x="1110530" y="5785956"/>
            <a:ext cx="101838" cy="10183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6" name="等腰三角形 55"/>
          <p:cNvSpPr/>
          <p:nvPr userDrawn="1"/>
        </p:nvSpPr>
        <p:spPr>
          <a:xfrm rot="16200000">
            <a:off x="4134179" y="1720455"/>
            <a:ext cx="331866" cy="146923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7" name="文本占位符 65"/>
          <p:cNvSpPr>
            <a:spLocks noGrp="1"/>
          </p:cNvSpPr>
          <p:nvPr>
            <p:ph type="body" sz="quarter" idx="17" hasCustomPrompt="1"/>
          </p:nvPr>
        </p:nvSpPr>
        <p:spPr>
          <a:xfrm>
            <a:off x="579496" y="1959850"/>
            <a:ext cx="3601535" cy="31423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點擊編輯項目標題</a:t>
            </a:r>
            <a:endParaRPr kumimoji="1" lang="zh-CN" altLang="en-US" dirty="0"/>
          </a:p>
        </p:txBody>
      </p:sp>
      <p:sp>
        <p:nvSpPr>
          <p:cNvPr id="75" name="文本占位符 74"/>
          <p:cNvSpPr>
            <a:spLocks noGrp="1"/>
          </p:cNvSpPr>
          <p:nvPr>
            <p:ph type="body" sz="quarter" idx="20" hasCustomPrompt="1"/>
          </p:nvPr>
        </p:nvSpPr>
        <p:spPr>
          <a:xfrm>
            <a:off x="579496" y="2274083"/>
            <a:ext cx="3601536" cy="610900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94" name="文本占位符 86"/>
          <p:cNvSpPr>
            <a:spLocks noGrp="1"/>
          </p:cNvSpPr>
          <p:nvPr>
            <p:ph type="body" sz="quarter" idx="34" hasCustomPrompt="1"/>
          </p:nvPr>
        </p:nvSpPr>
        <p:spPr>
          <a:xfrm>
            <a:off x="3428006" y="1609458"/>
            <a:ext cx="753025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12/03</a:t>
            </a:r>
            <a:endParaRPr kumimoji="1" lang="zh-CN" altLang="en-US" dirty="0"/>
          </a:p>
        </p:txBody>
      </p:sp>
      <p:cxnSp>
        <p:nvCxnSpPr>
          <p:cNvPr id="37" name="直线连接符 36"/>
          <p:cNvCxnSpPr/>
          <p:nvPr userDrawn="1"/>
        </p:nvCxnSpPr>
        <p:spPr>
          <a:xfrm flipH="1">
            <a:off x="579497" y="2998328"/>
            <a:ext cx="3967085" cy="0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直线连接符 37"/>
          <p:cNvCxnSpPr/>
          <p:nvPr userDrawn="1"/>
        </p:nvCxnSpPr>
        <p:spPr>
          <a:xfrm flipH="1" flipV="1">
            <a:off x="4734592" y="4006236"/>
            <a:ext cx="3781476" cy="17404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文本占位符 13"/>
          <p:cNvSpPr>
            <a:spLocks noGrp="1"/>
          </p:cNvSpPr>
          <p:nvPr>
            <p:ph type="body" sz="quarter" idx="35" hasCustomPrompt="1"/>
          </p:nvPr>
        </p:nvSpPr>
        <p:spPr>
          <a:xfrm>
            <a:off x="4057911" y="1067402"/>
            <a:ext cx="1011373" cy="36153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600">
                <a:solidFill>
                  <a:schemeClr val="accent1"/>
                </a:solidFill>
                <a:latin typeface="微軟正黑體"/>
                <a:ea typeface="微軟正黑體"/>
                <a:cs typeface="微軟正黑體"/>
              </a:defRPr>
            </a:lvl1pPr>
          </a:lstStyle>
          <a:p>
            <a:pPr lvl="0"/>
            <a:r>
              <a:rPr kumimoji="1" lang="zh-TW" altLang="en-US" dirty="0"/>
              <a:t>公告日期</a:t>
            </a:r>
            <a:endParaRPr kumimoji="1" lang="zh-CN" altLang="en-US" dirty="0"/>
          </a:p>
        </p:txBody>
      </p:sp>
      <p:sp>
        <p:nvSpPr>
          <p:cNvPr id="44" name="文本占位符 86"/>
          <p:cNvSpPr>
            <a:spLocks noGrp="1"/>
          </p:cNvSpPr>
          <p:nvPr>
            <p:ph type="body" sz="quarter" idx="36" hasCustomPrompt="1"/>
          </p:nvPr>
        </p:nvSpPr>
        <p:spPr>
          <a:xfrm>
            <a:off x="2708829" y="1609458"/>
            <a:ext cx="719177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8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102</a:t>
            </a:r>
            <a:endParaRPr kumimoji="1" lang="zh-CN" altLang="en-US" dirty="0"/>
          </a:p>
        </p:txBody>
      </p:sp>
      <p:sp>
        <p:nvSpPr>
          <p:cNvPr id="49" name="文本占位符 65"/>
          <p:cNvSpPr>
            <a:spLocks noGrp="1"/>
          </p:cNvSpPr>
          <p:nvPr>
            <p:ph type="body" sz="quarter" idx="37" hasCustomPrompt="1"/>
          </p:nvPr>
        </p:nvSpPr>
        <p:spPr>
          <a:xfrm>
            <a:off x="5141477" y="2506156"/>
            <a:ext cx="3374590" cy="31829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點擊編輯項目標題</a:t>
            </a:r>
            <a:endParaRPr kumimoji="1" lang="zh-CN" altLang="en-US" dirty="0"/>
          </a:p>
        </p:txBody>
      </p:sp>
      <p:sp>
        <p:nvSpPr>
          <p:cNvPr id="50" name="文本占位符 74"/>
          <p:cNvSpPr>
            <a:spLocks noGrp="1"/>
          </p:cNvSpPr>
          <p:nvPr>
            <p:ph type="body" sz="quarter" idx="38" hasCustomPrompt="1"/>
          </p:nvPr>
        </p:nvSpPr>
        <p:spPr>
          <a:xfrm>
            <a:off x="5141476" y="2824450"/>
            <a:ext cx="3374591" cy="969205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51" name="文本占位符 86"/>
          <p:cNvSpPr>
            <a:spLocks noGrp="1"/>
          </p:cNvSpPr>
          <p:nvPr>
            <p:ph type="body" sz="quarter" idx="39" hasCustomPrompt="1"/>
          </p:nvPr>
        </p:nvSpPr>
        <p:spPr>
          <a:xfrm>
            <a:off x="5860654" y="2171025"/>
            <a:ext cx="753025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12/03</a:t>
            </a:r>
            <a:endParaRPr kumimoji="1" lang="zh-CN" altLang="en-US" dirty="0"/>
          </a:p>
        </p:txBody>
      </p:sp>
      <p:sp>
        <p:nvSpPr>
          <p:cNvPr id="52" name="文本占位符 86"/>
          <p:cNvSpPr>
            <a:spLocks noGrp="1"/>
          </p:cNvSpPr>
          <p:nvPr>
            <p:ph type="body" sz="quarter" idx="40" hasCustomPrompt="1"/>
          </p:nvPr>
        </p:nvSpPr>
        <p:spPr>
          <a:xfrm>
            <a:off x="5141477" y="2171025"/>
            <a:ext cx="719177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8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102</a:t>
            </a:r>
            <a:endParaRPr kumimoji="1" lang="zh-CN" altLang="en-US" dirty="0"/>
          </a:p>
        </p:txBody>
      </p:sp>
      <p:sp>
        <p:nvSpPr>
          <p:cNvPr id="54" name="等腰三角形 53"/>
          <p:cNvSpPr/>
          <p:nvPr userDrawn="1"/>
        </p:nvSpPr>
        <p:spPr>
          <a:xfrm rot="5400000">
            <a:off x="4757229" y="2253294"/>
            <a:ext cx="331866" cy="146923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0" name="文本占位符 86"/>
          <p:cNvSpPr>
            <a:spLocks noGrp="1"/>
          </p:cNvSpPr>
          <p:nvPr>
            <p:ph type="body" sz="quarter" idx="43" hasCustomPrompt="1"/>
          </p:nvPr>
        </p:nvSpPr>
        <p:spPr>
          <a:xfrm>
            <a:off x="3428007" y="3126726"/>
            <a:ext cx="753025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12/03</a:t>
            </a:r>
            <a:endParaRPr kumimoji="1" lang="zh-CN" altLang="en-US" dirty="0"/>
          </a:p>
        </p:txBody>
      </p:sp>
      <p:sp>
        <p:nvSpPr>
          <p:cNvPr id="61" name="文本占位符 86"/>
          <p:cNvSpPr>
            <a:spLocks noGrp="1"/>
          </p:cNvSpPr>
          <p:nvPr>
            <p:ph type="body" sz="quarter" idx="44" hasCustomPrompt="1"/>
          </p:nvPr>
        </p:nvSpPr>
        <p:spPr>
          <a:xfrm>
            <a:off x="2708830" y="3126726"/>
            <a:ext cx="719177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8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102</a:t>
            </a:r>
            <a:endParaRPr kumimoji="1" lang="zh-CN" altLang="en-US" dirty="0"/>
          </a:p>
        </p:txBody>
      </p:sp>
      <p:sp>
        <p:nvSpPr>
          <p:cNvPr id="62" name="等腰三角形 61"/>
          <p:cNvSpPr/>
          <p:nvPr userDrawn="1"/>
        </p:nvSpPr>
        <p:spPr>
          <a:xfrm rot="16200000">
            <a:off x="4134179" y="3222462"/>
            <a:ext cx="331866" cy="146923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3" name="等腰三角形 62"/>
          <p:cNvSpPr/>
          <p:nvPr userDrawn="1"/>
        </p:nvSpPr>
        <p:spPr>
          <a:xfrm rot="5400000">
            <a:off x="4757229" y="4238262"/>
            <a:ext cx="331866" cy="146923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4" name="文本占位符 65"/>
          <p:cNvSpPr>
            <a:spLocks noGrp="1"/>
          </p:cNvSpPr>
          <p:nvPr>
            <p:ph type="body" sz="quarter" idx="45" hasCustomPrompt="1"/>
          </p:nvPr>
        </p:nvSpPr>
        <p:spPr>
          <a:xfrm>
            <a:off x="5141478" y="4643495"/>
            <a:ext cx="3374589" cy="31829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點擊編輯項目標題</a:t>
            </a:r>
            <a:endParaRPr kumimoji="1" lang="zh-CN" altLang="en-US" dirty="0"/>
          </a:p>
        </p:txBody>
      </p:sp>
      <p:sp>
        <p:nvSpPr>
          <p:cNvPr id="65" name="文本占位符 74"/>
          <p:cNvSpPr>
            <a:spLocks noGrp="1"/>
          </p:cNvSpPr>
          <p:nvPr>
            <p:ph type="body" sz="quarter" idx="46" hasCustomPrompt="1"/>
          </p:nvPr>
        </p:nvSpPr>
        <p:spPr>
          <a:xfrm>
            <a:off x="5141478" y="4976458"/>
            <a:ext cx="3374590" cy="797133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70" name="文本占位符 86"/>
          <p:cNvSpPr>
            <a:spLocks noGrp="1"/>
          </p:cNvSpPr>
          <p:nvPr>
            <p:ph type="body" sz="quarter" idx="47" hasCustomPrompt="1"/>
          </p:nvPr>
        </p:nvSpPr>
        <p:spPr>
          <a:xfrm>
            <a:off x="5860655" y="4150961"/>
            <a:ext cx="753025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12/03</a:t>
            </a:r>
            <a:endParaRPr kumimoji="1" lang="zh-CN" altLang="en-US" dirty="0"/>
          </a:p>
        </p:txBody>
      </p:sp>
      <p:sp>
        <p:nvSpPr>
          <p:cNvPr id="71" name="文本占位符 86"/>
          <p:cNvSpPr>
            <a:spLocks noGrp="1"/>
          </p:cNvSpPr>
          <p:nvPr>
            <p:ph type="body" sz="quarter" idx="48" hasCustomPrompt="1"/>
          </p:nvPr>
        </p:nvSpPr>
        <p:spPr>
          <a:xfrm>
            <a:off x="5141478" y="4150961"/>
            <a:ext cx="719177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8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102</a:t>
            </a:r>
            <a:endParaRPr kumimoji="1" lang="zh-CN" altLang="en-US" dirty="0"/>
          </a:p>
        </p:txBody>
      </p:sp>
      <p:sp>
        <p:nvSpPr>
          <p:cNvPr id="72" name="文本占位符 65"/>
          <p:cNvSpPr>
            <a:spLocks noGrp="1"/>
          </p:cNvSpPr>
          <p:nvPr>
            <p:ph type="body" sz="quarter" idx="49" hasCustomPrompt="1"/>
          </p:nvPr>
        </p:nvSpPr>
        <p:spPr>
          <a:xfrm>
            <a:off x="579495" y="3475361"/>
            <a:ext cx="3601535" cy="31829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點擊編輯項目標題</a:t>
            </a:r>
            <a:endParaRPr kumimoji="1" lang="zh-CN" altLang="en-US" dirty="0"/>
          </a:p>
        </p:txBody>
      </p:sp>
      <p:sp>
        <p:nvSpPr>
          <p:cNvPr id="73" name="文本占位符 74"/>
          <p:cNvSpPr>
            <a:spLocks noGrp="1"/>
          </p:cNvSpPr>
          <p:nvPr>
            <p:ph type="body" sz="quarter" idx="50" hasCustomPrompt="1"/>
          </p:nvPr>
        </p:nvSpPr>
        <p:spPr>
          <a:xfrm>
            <a:off x="579496" y="3793655"/>
            <a:ext cx="3601535" cy="849839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74" name="文本占位符 86"/>
          <p:cNvSpPr>
            <a:spLocks noGrp="1"/>
          </p:cNvSpPr>
          <p:nvPr>
            <p:ph type="body" sz="quarter" idx="27" hasCustomPrompt="1"/>
          </p:nvPr>
        </p:nvSpPr>
        <p:spPr>
          <a:xfrm>
            <a:off x="579497" y="4834987"/>
            <a:ext cx="3601535" cy="93860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可編輯時間軸補充文字，可水平移動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6381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項目列表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21" name="五边形 20"/>
          <p:cNvSpPr/>
          <p:nvPr userDrawn="1"/>
        </p:nvSpPr>
        <p:spPr>
          <a:xfrm>
            <a:off x="419210" y="1280825"/>
            <a:ext cx="2472520" cy="1406895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文本占位符 14"/>
          <p:cNvSpPr>
            <a:spLocks noGrp="1"/>
          </p:cNvSpPr>
          <p:nvPr>
            <p:ph type="body" sz="quarter" idx="11" hasCustomPrompt="1"/>
          </p:nvPr>
        </p:nvSpPr>
        <p:spPr>
          <a:xfrm>
            <a:off x="526954" y="1397266"/>
            <a:ext cx="1675443" cy="1190296"/>
          </a:xfrm>
          <a:prstGeom prst="rect">
            <a:avLst/>
          </a:prstGeom>
        </p:spPr>
        <p:txBody>
          <a:bodyPr vert="horz" anchor="ctr" anchorCtr="0"/>
          <a:lstStyle>
            <a:lvl1pPr marL="0" indent="0" algn="ctr">
              <a:lnSpc>
                <a:spcPct val="100000"/>
              </a:lnSpc>
              <a:buNone/>
              <a:defRPr sz="20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點擊編輯文本項目</a:t>
            </a:r>
          </a:p>
        </p:txBody>
      </p:sp>
      <p:sp>
        <p:nvSpPr>
          <p:cNvPr id="24" name="单圆角矩形 23"/>
          <p:cNvSpPr/>
          <p:nvPr userDrawn="1"/>
        </p:nvSpPr>
        <p:spPr>
          <a:xfrm>
            <a:off x="2601563" y="1280825"/>
            <a:ext cx="6115523" cy="1406895"/>
          </a:xfrm>
          <a:prstGeom prst="round1Rect">
            <a:avLst/>
          </a:prstGeom>
          <a:noFill/>
          <a:ln w="19050" cmpd="sng">
            <a:solidFill>
              <a:schemeClr val="accent2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3" name="五边形 42"/>
          <p:cNvSpPr/>
          <p:nvPr userDrawn="1"/>
        </p:nvSpPr>
        <p:spPr>
          <a:xfrm>
            <a:off x="419210" y="2858935"/>
            <a:ext cx="2472520" cy="1406895"/>
          </a:xfrm>
          <a:prstGeom prst="homePlat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文本占位符 14"/>
          <p:cNvSpPr>
            <a:spLocks noGrp="1"/>
          </p:cNvSpPr>
          <p:nvPr>
            <p:ph type="body" sz="quarter" idx="12" hasCustomPrompt="1"/>
          </p:nvPr>
        </p:nvSpPr>
        <p:spPr>
          <a:xfrm>
            <a:off x="526954" y="2975376"/>
            <a:ext cx="1675443" cy="1190296"/>
          </a:xfrm>
          <a:prstGeom prst="rect">
            <a:avLst/>
          </a:prstGeom>
        </p:spPr>
        <p:txBody>
          <a:bodyPr vert="horz" anchor="ctr" anchorCtr="0"/>
          <a:lstStyle>
            <a:lvl1pPr marL="0" indent="0" algn="ctr">
              <a:lnSpc>
                <a:spcPct val="100000"/>
              </a:lnSpc>
              <a:buNone/>
              <a:defRPr sz="20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點擊編輯文本項目</a:t>
            </a:r>
          </a:p>
        </p:txBody>
      </p:sp>
      <p:sp>
        <p:nvSpPr>
          <p:cNvPr id="45" name="单圆角矩形 44"/>
          <p:cNvSpPr/>
          <p:nvPr userDrawn="1"/>
        </p:nvSpPr>
        <p:spPr>
          <a:xfrm>
            <a:off x="2601563" y="2858935"/>
            <a:ext cx="6115523" cy="1406895"/>
          </a:xfrm>
          <a:prstGeom prst="round1Rect">
            <a:avLst/>
          </a:prstGeom>
          <a:noFill/>
          <a:ln w="19050" cmpd="sng">
            <a:solidFill>
              <a:schemeClr val="accent1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五边形 45"/>
          <p:cNvSpPr/>
          <p:nvPr userDrawn="1"/>
        </p:nvSpPr>
        <p:spPr>
          <a:xfrm>
            <a:off x="419210" y="4424717"/>
            <a:ext cx="2472520" cy="1406895"/>
          </a:xfrm>
          <a:prstGeom prst="homePlat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" name="文本占位符 14"/>
          <p:cNvSpPr>
            <a:spLocks noGrp="1"/>
          </p:cNvSpPr>
          <p:nvPr>
            <p:ph type="body" sz="quarter" idx="13" hasCustomPrompt="1"/>
          </p:nvPr>
        </p:nvSpPr>
        <p:spPr>
          <a:xfrm>
            <a:off x="526954" y="4541158"/>
            <a:ext cx="1675443" cy="1190296"/>
          </a:xfrm>
          <a:prstGeom prst="rect">
            <a:avLst/>
          </a:prstGeom>
        </p:spPr>
        <p:txBody>
          <a:bodyPr vert="horz" anchor="ctr" anchorCtr="0"/>
          <a:lstStyle>
            <a:lvl1pPr marL="0" indent="0" algn="ctr">
              <a:lnSpc>
                <a:spcPct val="100000"/>
              </a:lnSpc>
              <a:buNone/>
              <a:defRPr sz="20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點擊編輯文本項目</a:t>
            </a:r>
          </a:p>
        </p:txBody>
      </p:sp>
      <p:sp>
        <p:nvSpPr>
          <p:cNvPr id="48" name="单圆角矩形 47"/>
          <p:cNvSpPr/>
          <p:nvPr userDrawn="1"/>
        </p:nvSpPr>
        <p:spPr>
          <a:xfrm>
            <a:off x="2601563" y="4424717"/>
            <a:ext cx="6115523" cy="1406895"/>
          </a:xfrm>
          <a:prstGeom prst="round1Rect">
            <a:avLst/>
          </a:prstGeom>
          <a:noFill/>
          <a:ln w="19050" cmpd="sng">
            <a:solidFill>
              <a:schemeClr val="accent4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0" name="文本占位符 49"/>
          <p:cNvSpPr>
            <a:spLocks noGrp="1"/>
          </p:cNvSpPr>
          <p:nvPr>
            <p:ph type="body" sz="quarter" idx="14" hasCustomPrompt="1"/>
          </p:nvPr>
        </p:nvSpPr>
        <p:spPr>
          <a:xfrm>
            <a:off x="2892425" y="1439540"/>
            <a:ext cx="5640388" cy="1190625"/>
          </a:xfrm>
          <a:prstGeom prst="rect">
            <a:avLst/>
          </a:prstGeom>
        </p:spPr>
        <p:txBody>
          <a:bodyPr vert="horz"/>
          <a:lstStyle>
            <a:lvl1pPr marL="2857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Wingdings" charset="2"/>
              <a:buChar char="l"/>
              <a:tabLst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kumimoji="1" lang="zh-TW" altLang="en-US" dirty="0"/>
              <a:t>點擊編輯文本項目，點擊編輯文本項目，點擊編輯文本項目。</a:t>
            </a:r>
            <a:endParaRPr kumimoji="1" lang="en-US" altLang="zh-TW" dirty="0"/>
          </a:p>
          <a:p>
            <a:pPr lvl="0"/>
            <a:endParaRPr kumimoji="1" lang="zh-TW" altLang="en-US" dirty="0"/>
          </a:p>
        </p:txBody>
      </p:sp>
      <p:sp>
        <p:nvSpPr>
          <p:cNvPr id="51" name="文本占位符 49"/>
          <p:cNvSpPr>
            <a:spLocks noGrp="1"/>
          </p:cNvSpPr>
          <p:nvPr>
            <p:ph type="body" sz="quarter" idx="15" hasCustomPrompt="1"/>
          </p:nvPr>
        </p:nvSpPr>
        <p:spPr>
          <a:xfrm>
            <a:off x="2892425" y="2999705"/>
            <a:ext cx="5640388" cy="1190625"/>
          </a:xfrm>
          <a:prstGeom prst="rect">
            <a:avLst/>
          </a:prstGeom>
        </p:spPr>
        <p:txBody>
          <a:bodyPr vert="horz"/>
          <a:lstStyle>
            <a:lvl1pPr marL="2857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charset="2"/>
              <a:buChar char="l"/>
              <a:tabLst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kumimoji="1" lang="zh-TW" altLang="en-US" dirty="0"/>
              <a:t>點擊編輯文本項目，點擊編輯文本項目，點擊編輯文本項目。</a:t>
            </a:r>
            <a:endParaRPr kumimoji="1" lang="en-US" altLang="zh-TW" dirty="0"/>
          </a:p>
          <a:p>
            <a:pPr lvl="0"/>
            <a:endParaRPr kumimoji="1" lang="en-US" altLang="zh-TW" dirty="0"/>
          </a:p>
        </p:txBody>
      </p:sp>
      <p:sp>
        <p:nvSpPr>
          <p:cNvPr id="52" name="文本占位符 49"/>
          <p:cNvSpPr>
            <a:spLocks noGrp="1"/>
          </p:cNvSpPr>
          <p:nvPr>
            <p:ph type="body" sz="quarter" idx="16" hasCustomPrompt="1"/>
          </p:nvPr>
        </p:nvSpPr>
        <p:spPr>
          <a:xfrm>
            <a:off x="2892425" y="4581906"/>
            <a:ext cx="5640388" cy="1190625"/>
          </a:xfrm>
          <a:prstGeom prst="rect">
            <a:avLst/>
          </a:prstGeom>
        </p:spPr>
        <p:txBody>
          <a:bodyPr vert="horz"/>
          <a:lstStyle>
            <a:lvl1pPr marL="2857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charset="2"/>
              <a:buChar char="l"/>
              <a:tabLst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kumimoji="1" lang="zh-TW" altLang="en-US" dirty="0"/>
              <a:t>點擊編輯文本項目，點擊編輯文本項目，點擊編輯文本項目。</a:t>
            </a:r>
            <a:endParaRPr kumimoji="1" lang="en-US" altLang="zh-TW" dirty="0"/>
          </a:p>
          <a:p>
            <a:pPr lvl="0"/>
            <a:endParaRPr kumimoji="1" lang="en-US" altLang="zh-TW" dirty="0"/>
          </a:p>
          <a:p>
            <a:pPr lvl="0"/>
            <a:endParaRPr kumimoji="1"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841462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橫向流程圖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6" name="直线连接符 135"/>
          <p:cNvCxnSpPr/>
          <p:nvPr userDrawn="1"/>
        </p:nvCxnSpPr>
        <p:spPr>
          <a:xfrm>
            <a:off x="4676951" y="5828244"/>
            <a:ext cx="370299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7" name="直线连接符 136"/>
          <p:cNvCxnSpPr/>
          <p:nvPr userDrawn="1"/>
        </p:nvCxnSpPr>
        <p:spPr>
          <a:xfrm>
            <a:off x="4676951" y="4678452"/>
            <a:ext cx="370299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8" name="直线连接符 137"/>
          <p:cNvCxnSpPr/>
          <p:nvPr userDrawn="1"/>
        </p:nvCxnSpPr>
        <p:spPr>
          <a:xfrm>
            <a:off x="4680393" y="4678452"/>
            <a:ext cx="0" cy="1152967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3" name="直线连接符 132"/>
          <p:cNvCxnSpPr/>
          <p:nvPr userDrawn="1"/>
        </p:nvCxnSpPr>
        <p:spPr>
          <a:xfrm>
            <a:off x="4676951" y="4135269"/>
            <a:ext cx="370299" cy="0"/>
          </a:xfrm>
          <a:prstGeom prst="line">
            <a:avLst/>
          </a:prstGeom>
          <a:ln w="12700" cmpd="sng">
            <a:solidFill>
              <a:schemeClr val="accent4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4" name="直线连接符 133"/>
          <p:cNvCxnSpPr/>
          <p:nvPr userDrawn="1"/>
        </p:nvCxnSpPr>
        <p:spPr>
          <a:xfrm>
            <a:off x="4676951" y="2985477"/>
            <a:ext cx="370299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6" name="直线连接符 125"/>
          <p:cNvCxnSpPr/>
          <p:nvPr userDrawn="1"/>
        </p:nvCxnSpPr>
        <p:spPr>
          <a:xfrm>
            <a:off x="4676951" y="2445192"/>
            <a:ext cx="370299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5" name="直线连接符 124"/>
          <p:cNvCxnSpPr/>
          <p:nvPr userDrawn="1"/>
        </p:nvCxnSpPr>
        <p:spPr>
          <a:xfrm>
            <a:off x="4676951" y="1295400"/>
            <a:ext cx="370299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" name="直线连接符 111"/>
          <p:cNvCxnSpPr/>
          <p:nvPr userDrawn="1"/>
        </p:nvCxnSpPr>
        <p:spPr>
          <a:xfrm>
            <a:off x="2601295" y="1838135"/>
            <a:ext cx="2295525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直线连接符 77"/>
          <p:cNvCxnSpPr>
            <a:endCxn id="91" idx="1"/>
          </p:cNvCxnSpPr>
          <p:nvPr userDrawn="1"/>
        </p:nvCxnSpPr>
        <p:spPr>
          <a:xfrm flipV="1">
            <a:off x="2600750" y="5228994"/>
            <a:ext cx="2245275" cy="13599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直线连接符 66"/>
          <p:cNvCxnSpPr/>
          <p:nvPr userDrawn="1"/>
        </p:nvCxnSpPr>
        <p:spPr>
          <a:xfrm>
            <a:off x="2447626" y="3565007"/>
            <a:ext cx="2603066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4" name="单圆角矩形 3"/>
          <p:cNvSpPr/>
          <p:nvPr userDrawn="1"/>
        </p:nvSpPr>
        <p:spPr>
          <a:xfrm>
            <a:off x="419210" y="3315238"/>
            <a:ext cx="2022066" cy="480487"/>
          </a:xfrm>
          <a:prstGeom prst="round1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0" hasCustomPrompt="1"/>
          </p:nvPr>
        </p:nvSpPr>
        <p:spPr>
          <a:xfrm>
            <a:off x="419209" y="3290426"/>
            <a:ext cx="2022067" cy="46831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8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9" name="单圆角矩形 8"/>
          <p:cNvSpPr/>
          <p:nvPr userDrawn="1"/>
        </p:nvSpPr>
        <p:spPr>
          <a:xfrm>
            <a:off x="2757863" y="1626572"/>
            <a:ext cx="1763144" cy="480487"/>
          </a:xfrm>
          <a:prstGeom prst="round1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单圆角矩形 11"/>
          <p:cNvSpPr/>
          <p:nvPr userDrawn="1"/>
        </p:nvSpPr>
        <p:spPr>
          <a:xfrm>
            <a:off x="2757863" y="3315238"/>
            <a:ext cx="1763144" cy="480487"/>
          </a:xfrm>
          <a:prstGeom prst="round1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单圆角矩形 12"/>
          <p:cNvSpPr/>
          <p:nvPr userDrawn="1"/>
        </p:nvSpPr>
        <p:spPr>
          <a:xfrm>
            <a:off x="2757863" y="5000216"/>
            <a:ext cx="1763144" cy="480487"/>
          </a:xfrm>
          <a:prstGeom prst="round1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文本占位符 6"/>
          <p:cNvSpPr>
            <a:spLocks noGrp="1"/>
          </p:cNvSpPr>
          <p:nvPr>
            <p:ph type="body" sz="quarter" idx="11" hasCustomPrompt="1"/>
          </p:nvPr>
        </p:nvSpPr>
        <p:spPr>
          <a:xfrm>
            <a:off x="2757864" y="1603385"/>
            <a:ext cx="1763144" cy="46831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20" name="文本占位符 6"/>
          <p:cNvSpPr>
            <a:spLocks noGrp="1"/>
          </p:cNvSpPr>
          <p:nvPr>
            <p:ph type="body" sz="quarter" idx="12" hasCustomPrompt="1"/>
          </p:nvPr>
        </p:nvSpPr>
        <p:spPr>
          <a:xfrm>
            <a:off x="2757864" y="3290426"/>
            <a:ext cx="1763144" cy="46831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22" name="文本占位符 6"/>
          <p:cNvSpPr>
            <a:spLocks noGrp="1"/>
          </p:cNvSpPr>
          <p:nvPr>
            <p:ph type="body" sz="quarter" idx="13" hasCustomPrompt="1"/>
          </p:nvPr>
        </p:nvSpPr>
        <p:spPr>
          <a:xfrm>
            <a:off x="2757864" y="4975519"/>
            <a:ext cx="1763144" cy="46831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47" name="单圆角矩形 46"/>
          <p:cNvSpPr/>
          <p:nvPr userDrawn="1"/>
        </p:nvSpPr>
        <p:spPr>
          <a:xfrm>
            <a:off x="4846025" y="1119201"/>
            <a:ext cx="2315142" cy="388351"/>
          </a:xfrm>
          <a:prstGeom prst="round1Rect">
            <a:avLst/>
          </a:prstGeom>
          <a:solidFill>
            <a:srgbClr val="79D9C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accent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" name="单圆角矩形 47"/>
          <p:cNvSpPr/>
          <p:nvPr userDrawn="1"/>
        </p:nvSpPr>
        <p:spPr>
          <a:xfrm>
            <a:off x="4846025" y="1686124"/>
            <a:ext cx="2315142" cy="388351"/>
          </a:xfrm>
          <a:prstGeom prst="round1Rect">
            <a:avLst/>
          </a:prstGeom>
          <a:solidFill>
            <a:srgbClr val="79D9C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25837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9" name="单圆角矩形 48"/>
          <p:cNvSpPr/>
          <p:nvPr userDrawn="1"/>
        </p:nvSpPr>
        <p:spPr>
          <a:xfrm>
            <a:off x="4846025" y="2248167"/>
            <a:ext cx="2315142" cy="388351"/>
          </a:xfrm>
          <a:prstGeom prst="round1Rect">
            <a:avLst/>
          </a:prstGeom>
          <a:solidFill>
            <a:srgbClr val="79D9C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accent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9" name="单圆角矩形 58"/>
          <p:cNvSpPr/>
          <p:nvPr userDrawn="1"/>
        </p:nvSpPr>
        <p:spPr>
          <a:xfrm>
            <a:off x="4846025" y="2799627"/>
            <a:ext cx="2315142" cy="388351"/>
          </a:xfrm>
          <a:prstGeom prst="round1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0" name="单圆角矩形 59"/>
          <p:cNvSpPr/>
          <p:nvPr userDrawn="1"/>
        </p:nvSpPr>
        <p:spPr>
          <a:xfrm>
            <a:off x="4846025" y="3366550"/>
            <a:ext cx="2315142" cy="388351"/>
          </a:xfrm>
          <a:prstGeom prst="round1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1" name="单圆角矩形 60"/>
          <p:cNvSpPr/>
          <p:nvPr userDrawn="1"/>
        </p:nvSpPr>
        <p:spPr>
          <a:xfrm>
            <a:off x="4846025" y="3928593"/>
            <a:ext cx="2315142" cy="388351"/>
          </a:xfrm>
          <a:prstGeom prst="round1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2" name="单圆角矩形 61"/>
          <p:cNvSpPr/>
          <p:nvPr userDrawn="1"/>
        </p:nvSpPr>
        <p:spPr>
          <a:xfrm>
            <a:off x="4846025" y="4488816"/>
            <a:ext cx="2315142" cy="388351"/>
          </a:xfrm>
          <a:prstGeom prst="round1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3" name="单圆角矩形 62"/>
          <p:cNvSpPr/>
          <p:nvPr userDrawn="1"/>
        </p:nvSpPr>
        <p:spPr>
          <a:xfrm>
            <a:off x="4846025" y="5055739"/>
            <a:ext cx="2315142" cy="388351"/>
          </a:xfrm>
          <a:prstGeom prst="round1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4" name="单圆角矩形 63"/>
          <p:cNvSpPr/>
          <p:nvPr userDrawn="1"/>
        </p:nvSpPr>
        <p:spPr>
          <a:xfrm>
            <a:off x="4846025" y="5617782"/>
            <a:ext cx="2315142" cy="388351"/>
          </a:xfrm>
          <a:prstGeom prst="round1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69" name="直线连接符 68"/>
          <p:cNvCxnSpPr/>
          <p:nvPr userDrawn="1"/>
        </p:nvCxnSpPr>
        <p:spPr>
          <a:xfrm>
            <a:off x="2605012" y="1831785"/>
            <a:ext cx="0" cy="3419332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3" name="文本占位符 6"/>
          <p:cNvSpPr>
            <a:spLocks noGrp="1"/>
          </p:cNvSpPr>
          <p:nvPr>
            <p:ph type="body" sz="quarter" idx="14" hasCustomPrompt="1"/>
          </p:nvPr>
        </p:nvSpPr>
        <p:spPr>
          <a:xfrm>
            <a:off x="4846025" y="1077878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85" name="文本占位符 6"/>
          <p:cNvSpPr>
            <a:spLocks noGrp="1"/>
          </p:cNvSpPr>
          <p:nvPr>
            <p:ph type="body" sz="quarter" idx="15" hasCustomPrompt="1"/>
          </p:nvPr>
        </p:nvSpPr>
        <p:spPr>
          <a:xfrm>
            <a:off x="4846025" y="1646117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rgbClr val="25837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86" name="文本占位符 6"/>
          <p:cNvSpPr>
            <a:spLocks noGrp="1"/>
          </p:cNvSpPr>
          <p:nvPr>
            <p:ph type="body" sz="quarter" idx="16" hasCustomPrompt="1"/>
          </p:nvPr>
        </p:nvSpPr>
        <p:spPr>
          <a:xfrm>
            <a:off x="4846025" y="2206844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rgbClr val="25837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87" name="文本占位符 6"/>
          <p:cNvSpPr>
            <a:spLocks noGrp="1"/>
          </p:cNvSpPr>
          <p:nvPr>
            <p:ph type="body" sz="quarter" idx="17" hasCustomPrompt="1"/>
          </p:nvPr>
        </p:nvSpPr>
        <p:spPr>
          <a:xfrm>
            <a:off x="4846025" y="2758304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88" name="文本占位符 6"/>
          <p:cNvSpPr>
            <a:spLocks noGrp="1"/>
          </p:cNvSpPr>
          <p:nvPr>
            <p:ph type="body" sz="quarter" idx="18" hasCustomPrompt="1"/>
          </p:nvPr>
        </p:nvSpPr>
        <p:spPr>
          <a:xfrm>
            <a:off x="4846025" y="3325227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89" name="文本占位符 6"/>
          <p:cNvSpPr>
            <a:spLocks noGrp="1"/>
          </p:cNvSpPr>
          <p:nvPr>
            <p:ph type="body" sz="quarter" idx="19" hasCustomPrompt="1"/>
          </p:nvPr>
        </p:nvSpPr>
        <p:spPr>
          <a:xfrm>
            <a:off x="4846025" y="3887270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rgbClr val="C8550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90" name="文本占位符 6"/>
          <p:cNvSpPr>
            <a:spLocks noGrp="1"/>
          </p:cNvSpPr>
          <p:nvPr>
            <p:ph type="body" sz="quarter" idx="20" hasCustomPrompt="1"/>
          </p:nvPr>
        </p:nvSpPr>
        <p:spPr>
          <a:xfrm>
            <a:off x="4846025" y="4447493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91" name="文本占位符 6"/>
          <p:cNvSpPr>
            <a:spLocks noGrp="1"/>
          </p:cNvSpPr>
          <p:nvPr>
            <p:ph type="body" sz="quarter" idx="21" hasCustomPrompt="1"/>
          </p:nvPr>
        </p:nvSpPr>
        <p:spPr>
          <a:xfrm>
            <a:off x="4846025" y="5014157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92" name="文本占位符 6"/>
          <p:cNvSpPr>
            <a:spLocks noGrp="1"/>
          </p:cNvSpPr>
          <p:nvPr>
            <p:ph type="body" sz="quarter" idx="22" hasCustomPrompt="1"/>
          </p:nvPr>
        </p:nvSpPr>
        <p:spPr>
          <a:xfrm>
            <a:off x="4846025" y="5570758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93" name="五边形 92"/>
          <p:cNvSpPr/>
          <p:nvPr userDrawn="1"/>
        </p:nvSpPr>
        <p:spPr>
          <a:xfrm rot="10800000">
            <a:off x="7161166" y="1077878"/>
            <a:ext cx="1555920" cy="1558640"/>
          </a:xfrm>
          <a:prstGeom prst="homePlate">
            <a:avLst/>
          </a:prstGeom>
          <a:noFill/>
          <a:ln w="19050" cmpd="sng">
            <a:solidFill>
              <a:schemeClr val="accent2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4" name="五边形 93"/>
          <p:cNvSpPr/>
          <p:nvPr userDrawn="1"/>
        </p:nvSpPr>
        <p:spPr>
          <a:xfrm rot="10800000">
            <a:off x="7161166" y="2799626"/>
            <a:ext cx="1555920" cy="1517317"/>
          </a:xfrm>
          <a:prstGeom prst="homePlate">
            <a:avLst/>
          </a:prstGeom>
          <a:noFill/>
          <a:ln w="19050" cmpd="sng">
            <a:solidFill>
              <a:schemeClr val="accent1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6" name="五边形 95"/>
          <p:cNvSpPr/>
          <p:nvPr userDrawn="1"/>
        </p:nvSpPr>
        <p:spPr>
          <a:xfrm rot="10800000">
            <a:off x="7161166" y="4508486"/>
            <a:ext cx="1555920" cy="1491946"/>
          </a:xfrm>
          <a:prstGeom prst="homePlate">
            <a:avLst/>
          </a:prstGeom>
          <a:noFill/>
          <a:ln w="19050" cmpd="sng">
            <a:solidFill>
              <a:srgbClr val="656565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7" name="文本占位符 6"/>
          <p:cNvSpPr>
            <a:spLocks noGrp="1"/>
          </p:cNvSpPr>
          <p:nvPr>
            <p:ph type="body" sz="quarter" idx="23" hasCustomPrompt="1"/>
          </p:nvPr>
        </p:nvSpPr>
        <p:spPr>
          <a:xfrm>
            <a:off x="7719763" y="1411735"/>
            <a:ext cx="875790" cy="83643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4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可有可無補充說明文字</a:t>
            </a:r>
            <a:endParaRPr kumimoji="1" lang="zh-CN" altLang="en-US" dirty="0"/>
          </a:p>
        </p:txBody>
      </p:sp>
      <p:sp>
        <p:nvSpPr>
          <p:cNvPr id="98" name="文本占位符 6"/>
          <p:cNvSpPr>
            <a:spLocks noGrp="1"/>
          </p:cNvSpPr>
          <p:nvPr>
            <p:ph type="body" sz="quarter" idx="24" hasCustomPrompt="1"/>
          </p:nvPr>
        </p:nvSpPr>
        <p:spPr>
          <a:xfrm>
            <a:off x="7719763" y="3150184"/>
            <a:ext cx="875790" cy="83643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4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可有可無補充說明文字</a:t>
            </a:r>
            <a:endParaRPr kumimoji="1" lang="zh-CN" altLang="en-US" dirty="0"/>
          </a:p>
        </p:txBody>
      </p:sp>
      <p:sp>
        <p:nvSpPr>
          <p:cNvPr id="99" name="文本占位符 6"/>
          <p:cNvSpPr>
            <a:spLocks noGrp="1"/>
          </p:cNvSpPr>
          <p:nvPr>
            <p:ph type="body" sz="quarter" idx="25" hasCustomPrompt="1"/>
          </p:nvPr>
        </p:nvSpPr>
        <p:spPr>
          <a:xfrm>
            <a:off x="7719763" y="4824377"/>
            <a:ext cx="875790" cy="83643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可有可無補充說明文</a:t>
            </a:r>
            <a:endParaRPr kumimoji="1" lang="zh-CN" altLang="en-US" dirty="0"/>
          </a:p>
        </p:txBody>
      </p:sp>
      <p:sp>
        <p:nvSpPr>
          <p:cNvPr id="101" name="五边形 100"/>
          <p:cNvSpPr/>
          <p:nvPr userDrawn="1"/>
        </p:nvSpPr>
        <p:spPr>
          <a:xfrm rot="16200000">
            <a:off x="668278" y="3707704"/>
            <a:ext cx="1523932" cy="2022064"/>
          </a:xfrm>
          <a:prstGeom prst="homePlate">
            <a:avLst/>
          </a:prstGeom>
          <a:noFill/>
          <a:ln w="19050" cmpd="sng">
            <a:solidFill>
              <a:schemeClr val="accent1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2" name="文本占位符 6"/>
          <p:cNvSpPr>
            <a:spLocks noGrp="1"/>
          </p:cNvSpPr>
          <p:nvPr>
            <p:ph type="body" sz="quarter" idx="26" hasCustomPrompt="1"/>
          </p:nvPr>
        </p:nvSpPr>
        <p:spPr>
          <a:xfrm>
            <a:off x="419210" y="4707759"/>
            <a:ext cx="2022065" cy="77294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點擊可編輯</a:t>
            </a:r>
            <a:endParaRPr kumimoji="1" lang="en-US" altLang="zh-TW" dirty="0"/>
          </a:p>
          <a:p>
            <a:pPr lvl="0"/>
            <a:r>
              <a:rPr kumimoji="1" lang="zh-TW" altLang="en-US" dirty="0"/>
              <a:t>(可有可無說明文字</a:t>
            </a:r>
            <a:r>
              <a:rPr kumimoji="1" lang="en-US" altLang="zh-TW" dirty="0"/>
              <a:t>)</a:t>
            </a:r>
            <a:endParaRPr kumimoji="1" lang="zh-CN" altLang="en-US" dirty="0"/>
          </a:p>
        </p:txBody>
      </p:sp>
      <p:sp>
        <p:nvSpPr>
          <p:cNvPr id="103" name="五边形 102"/>
          <p:cNvSpPr/>
          <p:nvPr userDrawn="1"/>
        </p:nvSpPr>
        <p:spPr>
          <a:xfrm rot="5400000">
            <a:off x="668278" y="1352952"/>
            <a:ext cx="1523932" cy="2022064"/>
          </a:xfrm>
          <a:prstGeom prst="homePlate">
            <a:avLst/>
          </a:prstGeom>
          <a:noFill/>
          <a:ln w="19050" cmpd="sng">
            <a:solidFill>
              <a:schemeClr val="accent1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ㄒ</a:t>
            </a:r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4" name="文本占位符 6"/>
          <p:cNvSpPr>
            <a:spLocks noGrp="1"/>
          </p:cNvSpPr>
          <p:nvPr>
            <p:ph type="body" sz="quarter" idx="27" hasCustomPrompt="1"/>
          </p:nvPr>
        </p:nvSpPr>
        <p:spPr>
          <a:xfrm>
            <a:off x="419210" y="1591040"/>
            <a:ext cx="2022065" cy="77294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點擊可編輯</a:t>
            </a:r>
            <a:endParaRPr kumimoji="1" lang="en-US" altLang="zh-TW" dirty="0"/>
          </a:p>
          <a:p>
            <a:pPr lvl="0"/>
            <a:r>
              <a:rPr kumimoji="1" lang="zh-TW" altLang="en-US" dirty="0"/>
              <a:t>(可有可無說明文字</a:t>
            </a:r>
            <a:r>
              <a:rPr kumimoji="1" lang="en-US" altLang="zh-TW" dirty="0"/>
              <a:t>)</a:t>
            </a:r>
            <a:endParaRPr kumimoji="1" lang="zh-CN" altLang="en-US" dirty="0"/>
          </a:p>
        </p:txBody>
      </p:sp>
      <p:cxnSp>
        <p:nvCxnSpPr>
          <p:cNvPr id="105" name="直线连接符 104"/>
          <p:cNvCxnSpPr/>
          <p:nvPr userDrawn="1"/>
        </p:nvCxnSpPr>
        <p:spPr>
          <a:xfrm>
            <a:off x="4680393" y="1295400"/>
            <a:ext cx="0" cy="1152967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5" name="直线连接符 134"/>
          <p:cNvCxnSpPr/>
          <p:nvPr userDrawn="1"/>
        </p:nvCxnSpPr>
        <p:spPr>
          <a:xfrm>
            <a:off x="4680393" y="2985477"/>
            <a:ext cx="0" cy="1152967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7305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直向流程圖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2" name="单圆角矩形 1"/>
          <p:cNvSpPr/>
          <p:nvPr userDrawn="1"/>
        </p:nvSpPr>
        <p:spPr>
          <a:xfrm>
            <a:off x="418495" y="1489075"/>
            <a:ext cx="1580168" cy="572097"/>
          </a:xfrm>
          <a:prstGeom prst="round1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648559" y="2229145"/>
            <a:ext cx="1350819" cy="6214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648559" y="2958685"/>
            <a:ext cx="1350819" cy="6214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648559" y="3688222"/>
            <a:ext cx="1350819" cy="6214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648559" y="4431270"/>
            <a:ext cx="1350819" cy="6214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648559" y="5160809"/>
            <a:ext cx="1350819" cy="6214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6" name="直线连接符 15"/>
          <p:cNvCxnSpPr/>
          <p:nvPr userDrawn="1"/>
        </p:nvCxnSpPr>
        <p:spPr>
          <a:xfrm>
            <a:off x="432722" y="2061688"/>
            <a:ext cx="0" cy="3450381"/>
          </a:xfrm>
          <a:prstGeom prst="line">
            <a:avLst/>
          </a:prstGeom>
          <a:ln w="12700" cmpd="sng">
            <a:prstDash val="solid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1" name="直线连接符 20"/>
          <p:cNvCxnSpPr>
            <a:endCxn id="4" idx="1"/>
          </p:cNvCxnSpPr>
          <p:nvPr userDrawn="1"/>
        </p:nvCxnSpPr>
        <p:spPr>
          <a:xfrm flipV="1">
            <a:off x="419210" y="2539875"/>
            <a:ext cx="229349" cy="222"/>
          </a:xfrm>
          <a:prstGeom prst="line">
            <a:avLst/>
          </a:prstGeom>
          <a:ln w="12700" cmpd="sng"/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直线连接符 21"/>
          <p:cNvCxnSpPr/>
          <p:nvPr userDrawn="1"/>
        </p:nvCxnSpPr>
        <p:spPr>
          <a:xfrm flipV="1">
            <a:off x="419210" y="3285110"/>
            <a:ext cx="229349" cy="222"/>
          </a:xfrm>
          <a:prstGeom prst="line">
            <a:avLst/>
          </a:prstGeom>
          <a:ln w="12700" cmpd="sng"/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3" name="直线连接符 22"/>
          <p:cNvCxnSpPr/>
          <p:nvPr userDrawn="1"/>
        </p:nvCxnSpPr>
        <p:spPr>
          <a:xfrm flipV="1">
            <a:off x="419210" y="3998856"/>
            <a:ext cx="229349" cy="222"/>
          </a:xfrm>
          <a:prstGeom prst="line">
            <a:avLst/>
          </a:prstGeom>
          <a:ln w="12700" cmpd="sng"/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4" name="直线连接符 23"/>
          <p:cNvCxnSpPr/>
          <p:nvPr userDrawn="1"/>
        </p:nvCxnSpPr>
        <p:spPr>
          <a:xfrm flipV="1">
            <a:off x="419210" y="4754587"/>
            <a:ext cx="229349" cy="222"/>
          </a:xfrm>
          <a:prstGeom prst="line">
            <a:avLst/>
          </a:prstGeom>
          <a:ln w="12700" cmpd="sng"/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直线连接符 24"/>
          <p:cNvCxnSpPr/>
          <p:nvPr userDrawn="1"/>
        </p:nvCxnSpPr>
        <p:spPr>
          <a:xfrm flipV="1">
            <a:off x="419210" y="5511847"/>
            <a:ext cx="229349" cy="222"/>
          </a:xfrm>
          <a:prstGeom prst="line">
            <a:avLst/>
          </a:prstGeom>
          <a:ln w="12700" cmpd="sng"/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7" name="文本占位符 26"/>
          <p:cNvSpPr>
            <a:spLocks noGrp="1"/>
          </p:cNvSpPr>
          <p:nvPr>
            <p:ph type="body" sz="quarter" idx="10" hasCustomPrompt="1"/>
          </p:nvPr>
        </p:nvSpPr>
        <p:spPr>
          <a:xfrm>
            <a:off x="419100" y="1457229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28" name="文本占位符 26"/>
          <p:cNvSpPr>
            <a:spLocks noGrp="1"/>
          </p:cNvSpPr>
          <p:nvPr>
            <p:ph type="body" sz="quarter" idx="11" hasCustomPrompt="1"/>
          </p:nvPr>
        </p:nvSpPr>
        <p:spPr>
          <a:xfrm>
            <a:off x="648559" y="222914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30" name="文本占位符 26"/>
          <p:cNvSpPr>
            <a:spLocks noGrp="1"/>
          </p:cNvSpPr>
          <p:nvPr>
            <p:ph type="body" sz="quarter" idx="12" hasCustomPrompt="1"/>
          </p:nvPr>
        </p:nvSpPr>
        <p:spPr>
          <a:xfrm>
            <a:off x="648559" y="295868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31" name="文本占位符 26"/>
          <p:cNvSpPr>
            <a:spLocks noGrp="1"/>
          </p:cNvSpPr>
          <p:nvPr>
            <p:ph type="body" sz="quarter" idx="13" hasCustomPrompt="1"/>
          </p:nvPr>
        </p:nvSpPr>
        <p:spPr>
          <a:xfrm>
            <a:off x="648559" y="3688222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32" name="文本占位符 26"/>
          <p:cNvSpPr>
            <a:spLocks noGrp="1"/>
          </p:cNvSpPr>
          <p:nvPr>
            <p:ph type="body" sz="quarter" idx="14" hasCustomPrompt="1"/>
          </p:nvPr>
        </p:nvSpPr>
        <p:spPr>
          <a:xfrm>
            <a:off x="648559" y="4431270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33" name="文本占位符 26"/>
          <p:cNvSpPr>
            <a:spLocks noGrp="1"/>
          </p:cNvSpPr>
          <p:nvPr>
            <p:ph type="body" sz="quarter" idx="15" hasCustomPrompt="1"/>
          </p:nvPr>
        </p:nvSpPr>
        <p:spPr>
          <a:xfrm>
            <a:off x="648559" y="5160809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68" name="单圆角矩形 67"/>
          <p:cNvSpPr/>
          <p:nvPr userDrawn="1"/>
        </p:nvSpPr>
        <p:spPr>
          <a:xfrm>
            <a:off x="2648735" y="1489075"/>
            <a:ext cx="1580168" cy="572097"/>
          </a:xfrm>
          <a:prstGeom prst="round1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9" name="矩形 68"/>
          <p:cNvSpPr/>
          <p:nvPr userDrawn="1"/>
        </p:nvSpPr>
        <p:spPr>
          <a:xfrm>
            <a:off x="2878799" y="2229145"/>
            <a:ext cx="1350819" cy="62145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0" name="矩形 69"/>
          <p:cNvSpPr/>
          <p:nvPr userDrawn="1"/>
        </p:nvSpPr>
        <p:spPr>
          <a:xfrm>
            <a:off x="2878799" y="2958685"/>
            <a:ext cx="1350819" cy="62145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1" name="矩形 70"/>
          <p:cNvSpPr/>
          <p:nvPr userDrawn="1"/>
        </p:nvSpPr>
        <p:spPr>
          <a:xfrm>
            <a:off x="2878799" y="3688222"/>
            <a:ext cx="1350819" cy="62145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2" name="矩形 71"/>
          <p:cNvSpPr/>
          <p:nvPr userDrawn="1"/>
        </p:nvSpPr>
        <p:spPr>
          <a:xfrm>
            <a:off x="2878799" y="4431270"/>
            <a:ext cx="1350819" cy="62145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3" name="矩形 72"/>
          <p:cNvSpPr/>
          <p:nvPr userDrawn="1"/>
        </p:nvSpPr>
        <p:spPr>
          <a:xfrm>
            <a:off x="2878799" y="5160809"/>
            <a:ext cx="1350819" cy="62145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74" name="直线连接符 73"/>
          <p:cNvCxnSpPr/>
          <p:nvPr userDrawn="1"/>
        </p:nvCxnSpPr>
        <p:spPr>
          <a:xfrm>
            <a:off x="2662962" y="2061688"/>
            <a:ext cx="0" cy="3450381"/>
          </a:xfrm>
          <a:prstGeom prst="line">
            <a:avLst/>
          </a:prstGeom>
          <a:ln w="12700" cmpd="sng">
            <a:solidFill>
              <a:schemeClr val="accent3"/>
            </a:solidFill>
            <a:prstDash val="solid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5" name="直线连接符 74"/>
          <p:cNvCxnSpPr>
            <a:endCxn id="69" idx="1"/>
          </p:cNvCxnSpPr>
          <p:nvPr userDrawn="1"/>
        </p:nvCxnSpPr>
        <p:spPr>
          <a:xfrm flipV="1">
            <a:off x="2649450" y="2539875"/>
            <a:ext cx="229349" cy="222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6" name="直线连接符 75"/>
          <p:cNvCxnSpPr/>
          <p:nvPr userDrawn="1"/>
        </p:nvCxnSpPr>
        <p:spPr>
          <a:xfrm flipV="1">
            <a:off x="2649450" y="3285110"/>
            <a:ext cx="229349" cy="222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7" name="直线连接符 76"/>
          <p:cNvCxnSpPr/>
          <p:nvPr userDrawn="1"/>
        </p:nvCxnSpPr>
        <p:spPr>
          <a:xfrm flipV="1">
            <a:off x="2649450" y="3998856"/>
            <a:ext cx="229349" cy="222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8" name="直线连接符 77"/>
          <p:cNvCxnSpPr/>
          <p:nvPr userDrawn="1"/>
        </p:nvCxnSpPr>
        <p:spPr>
          <a:xfrm flipV="1">
            <a:off x="2649450" y="4754587"/>
            <a:ext cx="229349" cy="222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9" name="直线连接符 78"/>
          <p:cNvCxnSpPr/>
          <p:nvPr userDrawn="1"/>
        </p:nvCxnSpPr>
        <p:spPr>
          <a:xfrm flipV="1">
            <a:off x="2649450" y="5511847"/>
            <a:ext cx="229349" cy="222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0" name="文本占位符 26"/>
          <p:cNvSpPr>
            <a:spLocks noGrp="1"/>
          </p:cNvSpPr>
          <p:nvPr>
            <p:ph type="body" sz="quarter" idx="16" hasCustomPrompt="1"/>
          </p:nvPr>
        </p:nvSpPr>
        <p:spPr>
          <a:xfrm>
            <a:off x="2649340" y="1457229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81" name="文本占位符 26"/>
          <p:cNvSpPr>
            <a:spLocks noGrp="1"/>
          </p:cNvSpPr>
          <p:nvPr>
            <p:ph type="body" sz="quarter" idx="17" hasCustomPrompt="1"/>
          </p:nvPr>
        </p:nvSpPr>
        <p:spPr>
          <a:xfrm>
            <a:off x="2878799" y="222914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82" name="文本占位符 26"/>
          <p:cNvSpPr>
            <a:spLocks noGrp="1"/>
          </p:cNvSpPr>
          <p:nvPr>
            <p:ph type="body" sz="quarter" idx="18" hasCustomPrompt="1"/>
          </p:nvPr>
        </p:nvSpPr>
        <p:spPr>
          <a:xfrm>
            <a:off x="2878799" y="295868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83" name="文本占位符 26"/>
          <p:cNvSpPr>
            <a:spLocks noGrp="1"/>
          </p:cNvSpPr>
          <p:nvPr>
            <p:ph type="body" sz="quarter" idx="19" hasCustomPrompt="1"/>
          </p:nvPr>
        </p:nvSpPr>
        <p:spPr>
          <a:xfrm>
            <a:off x="2878799" y="3688222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84" name="文本占位符 26"/>
          <p:cNvSpPr>
            <a:spLocks noGrp="1"/>
          </p:cNvSpPr>
          <p:nvPr>
            <p:ph type="body" sz="quarter" idx="20" hasCustomPrompt="1"/>
          </p:nvPr>
        </p:nvSpPr>
        <p:spPr>
          <a:xfrm>
            <a:off x="2878799" y="4431270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85" name="文本占位符 26"/>
          <p:cNvSpPr>
            <a:spLocks noGrp="1"/>
          </p:cNvSpPr>
          <p:nvPr>
            <p:ph type="body" sz="quarter" idx="21" hasCustomPrompt="1"/>
          </p:nvPr>
        </p:nvSpPr>
        <p:spPr>
          <a:xfrm>
            <a:off x="2878799" y="5160809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86" name="单圆角矩形 85"/>
          <p:cNvSpPr/>
          <p:nvPr userDrawn="1"/>
        </p:nvSpPr>
        <p:spPr>
          <a:xfrm>
            <a:off x="4896823" y="1489075"/>
            <a:ext cx="1580168" cy="572097"/>
          </a:xfrm>
          <a:prstGeom prst="round1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7" name="矩形 86"/>
          <p:cNvSpPr/>
          <p:nvPr userDrawn="1"/>
        </p:nvSpPr>
        <p:spPr>
          <a:xfrm>
            <a:off x="5126887" y="2229145"/>
            <a:ext cx="1350819" cy="6214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8" name="矩形 87"/>
          <p:cNvSpPr/>
          <p:nvPr userDrawn="1"/>
        </p:nvSpPr>
        <p:spPr>
          <a:xfrm>
            <a:off x="5126887" y="2958685"/>
            <a:ext cx="1350819" cy="6214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9" name="矩形 88"/>
          <p:cNvSpPr/>
          <p:nvPr userDrawn="1"/>
        </p:nvSpPr>
        <p:spPr>
          <a:xfrm>
            <a:off x="5126887" y="3688222"/>
            <a:ext cx="1350819" cy="6214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0" name="矩形 89"/>
          <p:cNvSpPr/>
          <p:nvPr userDrawn="1"/>
        </p:nvSpPr>
        <p:spPr>
          <a:xfrm>
            <a:off x="5126887" y="4431270"/>
            <a:ext cx="1350819" cy="6214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1" name="矩形 90"/>
          <p:cNvSpPr/>
          <p:nvPr userDrawn="1"/>
        </p:nvSpPr>
        <p:spPr>
          <a:xfrm>
            <a:off x="5126887" y="5160809"/>
            <a:ext cx="1350819" cy="6214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2" name="直线连接符 91"/>
          <p:cNvCxnSpPr/>
          <p:nvPr userDrawn="1"/>
        </p:nvCxnSpPr>
        <p:spPr>
          <a:xfrm>
            <a:off x="4911050" y="2061688"/>
            <a:ext cx="0" cy="3450381"/>
          </a:xfrm>
          <a:prstGeom prst="line">
            <a:avLst/>
          </a:prstGeom>
          <a:ln w="12700" cmpd="sng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3" name="直线连接符 92"/>
          <p:cNvCxnSpPr>
            <a:endCxn id="87" idx="1"/>
          </p:cNvCxnSpPr>
          <p:nvPr userDrawn="1"/>
        </p:nvCxnSpPr>
        <p:spPr>
          <a:xfrm flipV="1">
            <a:off x="4897538" y="2539875"/>
            <a:ext cx="229349" cy="222"/>
          </a:xfrm>
          <a:prstGeom prst="line">
            <a:avLst/>
          </a:prstGeom>
          <a:ln w="12700" cmpd="sng">
            <a:solidFill>
              <a:schemeClr val="accent1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4" name="直线连接符 93"/>
          <p:cNvCxnSpPr/>
          <p:nvPr userDrawn="1"/>
        </p:nvCxnSpPr>
        <p:spPr>
          <a:xfrm flipV="1">
            <a:off x="4897538" y="3285110"/>
            <a:ext cx="229349" cy="222"/>
          </a:xfrm>
          <a:prstGeom prst="line">
            <a:avLst/>
          </a:prstGeom>
          <a:ln w="12700" cmpd="sng">
            <a:solidFill>
              <a:schemeClr val="accent1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5" name="直线连接符 94"/>
          <p:cNvCxnSpPr/>
          <p:nvPr userDrawn="1"/>
        </p:nvCxnSpPr>
        <p:spPr>
          <a:xfrm flipV="1">
            <a:off x="4897538" y="3998856"/>
            <a:ext cx="229349" cy="222"/>
          </a:xfrm>
          <a:prstGeom prst="line">
            <a:avLst/>
          </a:prstGeom>
          <a:ln w="12700" cmpd="sng">
            <a:solidFill>
              <a:schemeClr val="accent1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6" name="直线连接符 95"/>
          <p:cNvCxnSpPr/>
          <p:nvPr userDrawn="1"/>
        </p:nvCxnSpPr>
        <p:spPr>
          <a:xfrm flipV="1">
            <a:off x="4897538" y="4754587"/>
            <a:ext cx="229349" cy="222"/>
          </a:xfrm>
          <a:prstGeom prst="line">
            <a:avLst/>
          </a:prstGeom>
          <a:ln w="12700" cmpd="sng">
            <a:solidFill>
              <a:schemeClr val="accent1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7" name="直线连接符 96"/>
          <p:cNvCxnSpPr/>
          <p:nvPr userDrawn="1"/>
        </p:nvCxnSpPr>
        <p:spPr>
          <a:xfrm flipV="1">
            <a:off x="4897538" y="5511847"/>
            <a:ext cx="229349" cy="222"/>
          </a:xfrm>
          <a:prstGeom prst="line">
            <a:avLst/>
          </a:prstGeom>
          <a:ln w="12700" cmpd="sng">
            <a:solidFill>
              <a:schemeClr val="accent1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8" name="文本占位符 26"/>
          <p:cNvSpPr>
            <a:spLocks noGrp="1"/>
          </p:cNvSpPr>
          <p:nvPr>
            <p:ph type="body" sz="quarter" idx="22" hasCustomPrompt="1"/>
          </p:nvPr>
        </p:nvSpPr>
        <p:spPr>
          <a:xfrm>
            <a:off x="4897428" y="1457229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99" name="文本占位符 26"/>
          <p:cNvSpPr>
            <a:spLocks noGrp="1"/>
          </p:cNvSpPr>
          <p:nvPr>
            <p:ph type="body" sz="quarter" idx="23" hasCustomPrompt="1"/>
          </p:nvPr>
        </p:nvSpPr>
        <p:spPr>
          <a:xfrm>
            <a:off x="5126887" y="222914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00" name="文本占位符 26"/>
          <p:cNvSpPr>
            <a:spLocks noGrp="1"/>
          </p:cNvSpPr>
          <p:nvPr>
            <p:ph type="body" sz="quarter" idx="24" hasCustomPrompt="1"/>
          </p:nvPr>
        </p:nvSpPr>
        <p:spPr>
          <a:xfrm>
            <a:off x="5126887" y="295868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01" name="文本占位符 26"/>
          <p:cNvSpPr>
            <a:spLocks noGrp="1"/>
          </p:cNvSpPr>
          <p:nvPr>
            <p:ph type="body" sz="quarter" idx="25" hasCustomPrompt="1"/>
          </p:nvPr>
        </p:nvSpPr>
        <p:spPr>
          <a:xfrm>
            <a:off x="5126887" y="3688222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02" name="文本占位符 26"/>
          <p:cNvSpPr>
            <a:spLocks noGrp="1"/>
          </p:cNvSpPr>
          <p:nvPr>
            <p:ph type="body" sz="quarter" idx="26" hasCustomPrompt="1"/>
          </p:nvPr>
        </p:nvSpPr>
        <p:spPr>
          <a:xfrm>
            <a:off x="5126887" y="4431270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03" name="文本占位符 26"/>
          <p:cNvSpPr>
            <a:spLocks noGrp="1"/>
          </p:cNvSpPr>
          <p:nvPr>
            <p:ph type="body" sz="quarter" idx="27" hasCustomPrompt="1"/>
          </p:nvPr>
        </p:nvSpPr>
        <p:spPr>
          <a:xfrm>
            <a:off x="5126887" y="5160809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04" name="单圆角矩形 103"/>
          <p:cNvSpPr/>
          <p:nvPr userDrawn="1"/>
        </p:nvSpPr>
        <p:spPr>
          <a:xfrm>
            <a:off x="7136203" y="1489075"/>
            <a:ext cx="1580168" cy="572097"/>
          </a:xfrm>
          <a:prstGeom prst="round1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accent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5" name="矩形 104"/>
          <p:cNvSpPr/>
          <p:nvPr userDrawn="1"/>
        </p:nvSpPr>
        <p:spPr>
          <a:xfrm>
            <a:off x="7366267" y="2229145"/>
            <a:ext cx="1350819" cy="62145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6" name="矩形 105"/>
          <p:cNvSpPr/>
          <p:nvPr userDrawn="1"/>
        </p:nvSpPr>
        <p:spPr>
          <a:xfrm>
            <a:off x="7366267" y="2958685"/>
            <a:ext cx="1350819" cy="62145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7" name="矩形 106"/>
          <p:cNvSpPr/>
          <p:nvPr userDrawn="1"/>
        </p:nvSpPr>
        <p:spPr>
          <a:xfrm>
            <a:off x="7366267" y="3688222"/>
            <a:ext cx="1350819" cy="62145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8" name="矩形 107"/>
          <p:cNvSpPr/>
          <p:nvPr userDrawn="1"/>
        </p:nvSpPr>
        <p:spPr>
          <a:xfrm>
            <a:off x="7366267" y="4431270"/>
            <a:ext cx="1350819" cy="62145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9" name="矩形 108"/>
          <p:cNvSpPr/>
          <p:nvPr userDrawn="1"/>
        </p:nvSpPr>
        <p:spPr>
          <a:xfrm>
            <a:off x="7366267" y="5160809"/>
            <a:ext cx="1350819" cy="62145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10" name="直线连接符 109"/>
          <p:cNvCxnSpPr/>
          <p:nvPr userDrawn="1"/>
        </p:nvCxnSpPr>
        <p:spPr>
          <a:xfrm>
            <a:off x="7150430" y="2061688"/>
            <a:ext cx="0" cy="3450381"/>
          </a:xfrm>
          <a:prstGeom prst="line">
            <a:avLst/>
          </a:prstGeom>
          <a:ln w="12700" cmpd="sng">
            <a:solidFill>
              <a:schemeClr val="accent4"/>
            </a:solidFill>
            <a:prstDash val="solid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1" name="直线连接符 110"/>
          <p:cNvCxnSpPr>
            <a:endCxn id="105" idx="1"/>
          </p:cNvCxnSpPr>
          <p:nvPr userDrawn="1"/>
        </p:nvCxnSpPr>
        <p:spPr>
          <a:xfrm flipV="1">
            <a:off x="7136918" y="2539875"/>
            <a:ext cx="229349" cy="222"/>
          </a:xfrm>
          <a:prstGeom prst="line">
            <a:avLst/>
          </a:prstGeom>
          <a:ln w="12700" cmpd="sng">
            <a:solidFill>
              <a:schemeClr val="accent4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2" name="直线连接符 111"/>
          <p:cNvCxnSpPr/>
          <p:nvPr userDrawn="1"/>
        </p:nvCxnSpPr>
        <p:spPr>
          <a:xfrm flipV="1">
            <a:off x="7136918" y="3285110"/>
            <a:ext cx="229349" cy="222"/>
          </a:xfrm>
          <a:prstGeom prst="line">
            <a:avLst/>
          </a:prstGeom>
          <a:ln w="12700" cmpd="sng">
            <a:solidFill>
              <a:schemeClr val="accent4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3" name="直线连接符 112"/>
          <p:cNvCxnSpPr/>
          <p:nvPr userDrawn="1"/>
        </p:nvCxnSpPr>
        <p:spPr>
          <a:xfrm flipV="1">
            <a:off x="7136918" y="3998856"/>
            <a:ext cx="229349" cy="222"/>
          </a:xfrm>
          <a:prstGeom prst="line">
            <a:avLst/>
          </a:prstGeom>
          <a:ln w="12700" cmpd="sng">
            <a:solidFill>
              <a:schemeClr val="accent4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4" name="直线连接符 113"/>
          <p:cNvCxnSpPr/>
          <p:nvPr userDrawn="1"/>
        </p:nvCxnSpPr>
        <p:spPr>
          <a:xfrm flipV="1">
            <a:off x="7136918" y="4754587"/>
            <a:ext cx="229349" cy="222"/>
          </a:xfrm>
          <a:prstGeom prst="line">
            <a:avLst/>
          </a:prstGeom>
          <a:ln w="12700" cmpd="sng">
            <a:solidFill>
              <a:schemeClr val="accent4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5" name="直线连接符 114"/>
          <p:cNvCxnSpPr/>
          <p:nvPr userDrawn="1"/>
        </p:nvCxnSpPr>
        <p:spPr>
          <a:xfrm flipV="1">
            <a:off x="7136918" y="5511847"/>
            <a:ext cx="229349" cy="222"/>
          </a:xfrm>
          <a:prstGeom prst="line">
            <a:avLst/>
          </a:prstGeom>
          <a:ln w="12700" cmpd="sng">
            <a:solidFill>
              <a:schemeClr val="accent4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16" name="文本占位符 26"/>
          <p:cNvSpPr>
            <a:spLocks noGrp="1"/>
          </p:cNvSpPr>
          <p:nvPr>
            <p:ph type="body" sz="quarter" idx="28" hasCustomPrompt="1"/>
          </p:nvPr>
        </p:nvSpPr>
        <p:spPr>
          <a:xfrm>
            <a:off x="7136808" y="1457229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17" name="文本占位符 26"/>
          <p:cNvSpPr>
            <a:spLocks noGrp="1"/>
          </p:cNvSpPr>
          <p:nvPr>
            <p:ph type="body" sz="quarter" idx="29" hasCustomPrompt="1"/>
          </p:nvPr>
        </p:nvSpPr>
        <p:spPr>
          <a:xfrm>
            <a:off x="7366267" y="222914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tx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18" name="文本占位符 26"/>
          <p:cNvSpPr>
            <a:spLocks noGrp="1"/>
          </p:cNvSpPr>
          <p:nvPr>
            <p:ph type="body" sz="quarter" idx="30" hasCustomPrompt="1"/>
          </p:nvPr>
        </p:nvSpPr>
        <p:spPr>
          <a:xfrm>
            <a:off x="7366267" y="295868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tx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19" name="文本占位符 26"/>
          <p:cNvSpPr>
            <a:spLocks noGrp="1"/>
          </p:cNvSpPr>
          <p:nvPr>
            <p:ph type="body" sz="quarter" idx="31" hasCustomPrompt="1"/>
          </p:nvPr>
        </p:nvSpPr>
        <p:spPr>
          <a:xfrm>
            <a:off x="7366267" y="3688222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tx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20" name="文本占位符 26"/>
          <p:cNvSpPr>
            <a:spLocks noGrp="1"/>
          </p:cNvSpPr>
          <p:nvPr>
            <p:ph type="body" sz="quarter" idx="32" hasCustomPrompt="1"/>
          </p:nvPr>
        </p:nvSpPr>
        <p:spPr>
          <a:xfrm>
            <a:off x="7366267" y="4431270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tx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21" name="文本占位符 26"/>
          <p:cNvSpPr>
            <a:spLocks noGrp="1"/>
          </p:cNvSpPr>
          <p:nvPr>
            <p:ph type="body" sz="quarter" idx="33" hasCustomPrompt="1"/>
          </p:nvPr>
        </p:nvSpPr>
        <p:spPr>
          <a:xfrm>
            <a:off x="7366267" y="5160809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tx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</p:spTree>
    <p:extLst>
      <p:ext uri="{BB962C8B-B14F-4D97-AF65-F5344CB8AC3E}">
        <p14:creationId xmlns:p14="http://schemas.microsoft.com/office/powerpoint/2010/main" val="1337562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直向流程圖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2" name="单圆角矩形 1"/>
          <p:cNvSpPr/>
          <p:nvPr userDrawn="1"/>
        </p:nvSpPr>
        <p:spPr>
          <a:xfrm>
            <a:off x="588767" y="2594269"/>
            <a:ext cx="1580168" cy="572097"/>
          </a:xfrm>
          <a:prstGeom prst="round1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文本占位符 26"/>
          <p:cNvSpPr>
            <a:spLocks noGrp="1"/>
          </p:cNvSpPr>
          <p:nvPr>
            <p:ph type="body" sz="quarter" idx="10" hasCustomPrompt="1"/>
          </p:nvPr>
        </p:nvSpPr>
        <p:spPr>
          <a:xfrm>
            <a:off x="589372" y="2562423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68" name="单圆角矩形 67"/>
          <p:cNvSpPr/>
          <p:nvPr userDrawn="1"/>
        </p:nvSpPr>
        <p:spPr>
          <a:xfrm>
            <a:off x="588052" y="3830390"/>
            <a:ext cx="1580168" cy="572097"/>
          </a:xfrm>
          <a:prstGeom prst="round1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0" name="文本占位符 26"/>
          <p:cNvSpPr>
            <a:spLocks noGrp="1"/>
          </p:cNvSpPr>
          <p:nvPr>
            <p:ph type="body" sz="quarter" idx="16" hasCustomPrompt="1"/>
          </p:nvPr>
        </p:nvSpPr>
        <p:spPr>
          <a:xfrm>
            <a:off x="588657" y="3798544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86" name="单圆角矩形 85"/>
          <p:cNvSpPr/>
          <p:nvPr userDrawn="1"/>
        </p:nvSpPr>
        <p:spPr>
          <a:xfrm>
            <a:off x="589482" y="5097366"/>
            <a:ext cx="1580168" cy="572097"/>
          </a:xfrm>
          <a:prstGeom prst="round1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8" name="文本占位符 26"/>
          <p:cNvSpPr>
            <a:spLocks noGrp="1"/>
          </p:cNvSpPr>
          <p:nvPr>
            <p:ph type="body" sz="quarter" idx="22" hasCustomPrompt="1"/>
          </p:nvPr>
        </p:nvSpPr>
        <p:spPr>
          <a:xfrm>
            <a:off x="590087" y="5065520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16" name="文本占位符 26"/>
          <p:cNvSpPr>
            <a:spLocks noGrp="1"/>
          </p:cNvSpPr>
          <p:nvPr>
            <p:ph type="body" sz="quarter" idx="28" hasCustomPrompt="1"/>
          </p:nvPr>
        </p:nvSpPr>
        <p:spPr>
          <a:xfrm>
            <a:off x="2529672" y="1314757"/>
            <a:ext cx="1580278" cy="604937"/>
          </a:xfrm>
          <a:prstGeom prst="rect">
            <a:avLst/>
          </a:prstGeom>
          <a:noFill/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26" name="矩形 25"/>
          <p:cNvSpPr/>
          <p:nvPr userDrawn="1"/>
        </p:nvSpPr>
        <p:spPr>
          <a:xfrm>
            <a:off x="2529672" y="2096690"/>
            <a:ext cx="1436914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HK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等腰三角形 28"/>
          <p:cNvSpPr/>
          <p:nvPr userDrawn="1"/>
        </p:nvSpPr>
        <p:spPr>
          <a:xfrm rot="5400000">
            <a:off x="3855225" y="2059007"/>
            <a:ext cx="222719" cy="12108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HK" altLang="en-US">
              <a:solidFill>
                <a:schemeClr val="accent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1" name="矩形 130"/>
          <p:cNvSpPr/>
          <p:nvPr userDrawn="1"/>
        </p:nvSpPr>
        <p:spPr>
          <a:xfrm>
            <a:off x="2373823" y="2402412"/>
            <a:ext cx="1864935" cy="9651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2" name="文本占位符 26"/>
          <p:cNvSpPr>
            <a:spLocks noGrp="1"/>
          </p:cNvSpPr>
          <p:nvPr>
            <p:ph type="body" sz="quarter" idx="11" hasCustomPrompt="1"/>
          </p:nvPr>
        </p:nvSpPr>
        <p:spPr>
          <a:xfrm>
            <a:off x="2373823" y="2407906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33" name="矩形 132"/>
          <p:cNvSpPr/>
          <p:nvPr userDrawn="1"/>
        </p:nvSpPr>
        <p:spPr>
          <a:xfrm>
            <a:off x="2373823" y="3676532"/>
            <a:ext cx="1864935" cy="9651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5" name="文本占位符 26"/>
          <p:cNvSpPr>
            <a:spLocks noGrp="1"/>
          </p:cNvSpPr>
          <p:nvPr>
            <p:ph type="body" sz="quarter" idx="17" hasCustomPrompt="1"/>
          </p:nvPr>
        </p:nvSpPr>
        <p:spPr>
          <a:xfrm>
            <a:off x="2373823" y="3682026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36" name="矩形 135"/>
          <p:cNvSpPr/>
          <p:nvPr userDrawn="1"/>
        </p:nvSpPr>
        <p:spPr>
          <a:xfrm>
            <a:off x="2373823" y="4939641"/>
            <a:ext cx="1864935" cy="96511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8" name="文本占位符 26"/>
          <p:cNvSpPr>
            <a:spLocks noGrp="1"/>
          </p:cNvSpPr>
          <p:nvPr>
            <p:ph type="body" sz="quarter" idx="23" hasCustomPrompt="1"/>
          </p:nvPr>
        </p:nvSpPr>
        <p:spPr>
          <a:xfrm>
            <a:off x="2373823" y="4945135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39" name="矩形 138"/>
          <p:cNvSpPr/>
          <p:nvPr userDrawn="1"/>
        </p:nvSpPr>
        <p:spPr>
          <a:xfrm>
            <a:off x="4439387" y="2402412"/>
            <a:ext cx="1864935" cy="9651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0" name="文本占位符 26"/>
          <p:cNvSpPr>
            <a:spLocks noGrp="1"/>
          </p:cNvSpPr>
          <p:nvPr>
            <p:ph type="body" sz="quarter" idx="31" hasCustomPrompt="1"/>
          </p:nvPr>
        </p:nvSpPr>
        <p:spPr>
          <a:xfrm>
            <a:off x="4439387" y="2407906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41" name="矩形 140"/>
          <p:cNvSpPr/>
          <p:nvPr userDrawn="1"/>
        </p:nvSpPr>
        <p:spPr>
          <a:xfrm>
            <a:off x="4439387" y="3676532"/>
            <a:ext cx="1864935" cy="9651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2" name="文本占位符 26"/>
          <p:cNvSpPr>
            <a:spLocks noGrp="1"/>
          </p:cNvSpPr>
          <p:nvPr>
            <p:ph type="body" sz="quarter" idx="32" hasCustomPrompt="1"/>
          </p:nvPr>
        </p:nvSpPr>
        <p:spPr>
          <a:xfrm>
            <a:off x="4439387" y="3682026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43" name="矩形 142"/>
          <p:cNvSpPr/>
          <p:nvPr userDrawn="1"/>
        </p:nvSpPr>
        <p:spPr>
          <a:xfrm>
            <a:off x="4439387" y="4939641"/>
            <a:ext cx="1864935" cy="96511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4" name="文本占位符 26"/>
          <p:cNvSpPr>
            <a:spLocks noGrp="1"/>
          </p:cNvSpPr>
          <p:nvPr>
            <p:ph type="body" sz="quarter" idx="33" hasCustomPrompt="1"/>
          </p:nvPr>
        </p:nvSpPr>
        <p:spPr>
          <a:xfrm>
            <a:off x="4439387" y="4945135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45" name="矩形 144"/>
          <p:cNvSpPr/>
          <p:nvPr userDrawn="1"/>
        </p:nvSpPr>
        <p:spPr>
          <a:xfrm>
            <a:off x="6521280" y="2402412"/>
            <a:ext cx="1864935" cy="9651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6" name="文本占位符 26"/>
          <p:cNvSpPr>
            <a:spLocks noGrp="1"/>
          </p:cNvSpPr>
          <p:nvPr>
            <p:ph type="body" sz="quarter" idx="34" hasCustomPrompt="1"/>
          </p:nvPr>
        </p:nvSpPr>
        <p:spPr>
          <a:xfrm>
            <a:off x="6521280" y="2407906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47" name="矩形 146"/>
          <p:cNvSpPr/>
          <p:nvPr userDrawn="1"/>
        </p:nvSpPr>
        <p:spPr>
          <a:xfrm>
            <a:off x="6521280" y="3676532"/>
            <a:ext cx="1864935" cy="9651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8" name="文本占位符 26"/>
          <p:cNvSpPr>
            <a:spLocks noGrp="1"/>
          </p:cNvSpPr>
          <p:nvPr>
            <p:ph type="body" sz="quarter" idx="35" hasCustomPrompt="1"/>
          </p:nvPr>
        </p:nvSpPr>
        <p:spPr>
          <a:xfrm>
            <a:off x="6521280" y="3682026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49" name="矩形 148"/>
          <p:cNvSpPr/>
          <p:nvPr userDrawn="1"/>
        </p:nvSpPr>
        <p:spPr>
          <a:xfrm>
            <a:off x="6521280" y="4939641"/>
            <a:ext cx="1864935" cy="96511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0" name="文本占位符 26"/>
          <p:cNvSpPr>
            <a:spLocks noGrp="1"/>
          </p:cNvSpPr>
          <p:nvPr>
            <p:ph type="body" sz="quarter" idx="36" hasCustomPrompt="1"/>
          </p:nvPr>
        </p:nvSpPr>
        <p:spPr>
          <a:xfrm>
            <a:off x="6521280" y="4945135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51" name="文本占位符 26"/>
          <p:cNvSpPr>
            <a:spLocks noGrp="1"/>
          </p:cNvSpPr>
          <p:nvPr>
            <p:ph type="body" sz="quarter" idx="37" hasCustomPrompt="1"/>
          </p:nvPr>
        </p:nvSpPr>
        <p:spPr>
          <a:xfrm>
            <a:off x="4554414" y="1314757"/>
            <a:ext cx="1580278" cy="604937"/>
          </a:xfrm>
          <a:prstGeom prst="rect">
            <a:avLst/>
          </a:prstGeom>
          <a:noFill/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52" name="矩形 151"/>
          <p:cNvSpPr/>
          <p:nvPr userDrawn="1"/>
        </p:nvSpPr>
        <p:spPr>
          <a:xfrm>
            <a:off x="4554414" y="2096690"/>
            <a:ext cx="1436914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HK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3" name="等腰三角形 152"/>
          <p:cNvSpPr/>
          <p:nvPr userDrawn="1"/>
        </p:nvSpPr>
        <p:spPr>
          <a:xfrm rot="5400000">
            <a:off x="5879967" y="2059007"/>
            <a:ext cx="222719" cy="12108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HK" altLang="en-US">
              <a:solidFill>
                <a:schemeClr val="accent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4" name="文本占位符 26"/>
          <p:cNvSpPr>
            <a:spLocks noGrp="1"/>
          </p:cNvSpPr>
          <p:nvPr>
            <p:ph type="body" sz="quarter" idx="38" hasCustomPrompt="1"/>
          </p:nvPr>
        </p:nvSpPr>
        <p:spPr>
          <a:xfrm>
            <a:off x="6628143" y="1314757"/>
            <a:ext cx="1580278" cy="604937"/>
          </a:xfrm>
          <a:prstGeom prst="rect">
            <a:avLst/>
          </a:prstGeom>
          <a:noFill/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55" name="矩形 154"/>
          <p:cNvSpPr/>
          <p:nvPr userDrawn="1"/>
        </p:nvSpPr>
        <p:spPr>
          <a:xfrm>
            <a:off x="6628143" y="2096690"/>
            <a:ext cx="1436914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HK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6" name="等腰三角形 155"/>
          <p:cNvSpPr/>
          <p:nvPr userDrawn="1"/>
        </p:nvSpPr>
        <p:spPr>
          <a:xfrm rot="5400000">
            <a:off x="7953696" y="2059007"/>
            <a:ext cx="222719" cy="12108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HK" altLang="en-US">
              <a:solidFill>
                <a:schemeClr val="accent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118505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直向流程圖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单圆角矩形 1"/>
          <p:cNvSpPr/>
          <p:nvPr userDrawn="1"/>
        </p:nvSpPr>
        <p:spPr>
          <a:xfrm>
            <a:off x="1528838" y="1613397"/>
            <a:ext cx="6079248" cy="712537"/>
          </a:xfrm>
          <a:prstGeom prst="round1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文本占位符 26"/>
          <p:cNvSpPr>
            <a:spLocks noGrp="1"/>
          </p:cNvSpPr>
          <p:nvPr>
            <p:ph type="body" sz="quarter" idx="10" hasCustomPrompt="1"/>
          </p:nvPr>
        </p:nvSpPr>
        <p:spPr>
          <a:xfrm>
            <a:off x="1529442" y="1581550"/>
            <a:ext cx="6079671" cy="753435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68" name="单圆角矩形 67"/>
          <p:cNvSpPr/>
          <p:nvPr userDrawn="1"/>
        </p:nvSpPr>
        <p:spPr>
          <a:xfrm>
            <a:off x="1528836" y="3134006"/>
            <a:ext cx="1816761" cy="643727"/>
          </a:xfrm>
          <a:prstGeom prst="round1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76" name="直线连接符 75"/>
          <p:cNvCxnSpPr/>
          <p:nvPr userDrawn="1"/>
        </p:nvCxnSpPr>
        <p:spPr>
          <a:xfrm flipV="1">
            <a:off x="2649450" y="3285329"/>
            <a:ext cx="215661" cy="5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0" name="文本占位符 26"/>
          <p:cNvSpPr>
            <a:spLocks noGrp="1"/>
          </p:cNvSpPr>
          <p:nvPr>
            <p:ph type="body" sz="quarter" idx="16" hasCustomPrompt="1"/>
          </p:nvPr>
        </p:nvSpPr>
        <p:spPr>
          <a:xfrm>
            <a:off x="1529442" y="3102159"/>
            <a:ext cx="1816888" cy="680675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86" name="单圆角矩形 85"/>
          <p:cNvSpPr/>
          <p:nvPr userDrawn="1"/>
        </p:nvSpPr>
        <p:spPr>
          <a:xfrm>
            <a:off x="1547102" y="4674795"/>
            <a:ext cx="1222631" cy="538792"/>
          </a:xfrm>
          <a:prstGeom prst="round1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6" name="直线连接符 95"/>
          <p:cNvCxnSpPr/>
          <p:nvPr userDrawn="1"/>
        </p:nvCxnSpPr>
        <p:spPr>
          <a:xfrm>
            <a:off x="4895241" y="4742332"/>
            <a:ext cx="213237" cy="0"/>
          </a:xfrm>
          <a:prstGeom prst="line">
            <a:avLst/>
          </a:prstGeom>
          <a:ln w="12700" cmpd="sng">
            <a:solidFill>
              <a:schemeClr val="accent1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8" name="文本占位符 26"/>
          <p:cNvSpPr>
            <a:spLocks noGrp="1"/>
          </p:cNvSpPr>
          <p:nvPr>
            <p:ph type="body" sz="quarter" idx="22" hasCustomPrompt="1"/>
          </p:nvPr>
        </p:nvSpPr>
        <p:spPr>
          <a:xfrm>
            <a:off x="1547708" y="4642949"/>
            <a:ext cx="1222717" cy="569717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31" name="单圆角矩形 67"/>
          <p:cNvSpPr/>
          <p:nvPr userDrawn="1"/>
        </p:nvSpPr>
        <p:spPr>
          <a:xfrm>
            <a:off x="3659714" y="3134006"/>
            <a:ext cx="1816761" cy="643727"/>
          </a:xfrm>
          <a:prstGeom prst="round1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32" name="直线连接符 75"/>
          <p:cNvCxnSpPr/>
          <p:nvPr userDrawn="1"/>
        </p:nvCxnSpPr>
        <p:spPr>
          <a:xfrm flipV="1">
            <a:off x="4780328" y="3285329"/>
            <a:ext cx="215661" cy="5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3" name="文本占位符 26"/>
          <p:cNvSpPr>
            <a:spLocks noGrp="1"/>
          </p:cNvSpPr>
          <p:nvPr>
            <p:ph type="body" sz="quarter" idx="23" hasCustomPrompt="1"/>
          </p:nvPr>
        </p:nvSpPr>
        <p:spPr>
          <a:xfrm>
            <a:off x="3660320" y="3102159"/>
            <a:ext cx="1816888" cy="680675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34" name="单圆角矩形 67"/>
          <p:cNvSpPr/>
          <p:nvPr userDrawn="1"/>
        </p:nvSpPr>
        <p:spPr>
          <a:xfrm>
            <a:off x="5790593" y="3134006"/>
            <a:ext cx="1816761" cy="643727"/>
          </a:xfrm>
          <a:prstGeom prst="round1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35" name="直线连接符 75"/>
          <p:cNvCxnSpPr/>
          <p:nvPr userDrawn="1"/>
        </p:nvCxnSpPr>
        <p:spPr>
          <a:xfrm flipV="1">
            <a:off x="6911207" y="3285329"/>
            <a:ext cx="215661" cy="5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6" name="文本占位符 26"/>
          <p:cNvSpPr>
            <a:spLocks noGrp="1"/>
          </p:cNvSpPr>
          <p:nvPr>
            <p:ph type="body" sz="quarter" idx="24" hasCustomPrompt="1"/>
          </p:nvPr>
        </p:nvSpPr>
        <p:spPr>
          <a:xfrm>
            <a:off x="5791199" y="3102159"/>
            <a:ext cx="1816888" cy="680675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56" name="单圆角矩形 85"/>
          <p:cNvSpPr/>
          <p:nvPr userDrawn="1"/>
        </p:nvSpPr>
        <p:spPr>
          <a:xfrm>
            <a:off x="3171794" y="4674795"/>
            <a:ext cx="1222631" cy="538792"/>
          </a:xfrm>
          <a:prstGeom prst="round1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7" name="文本占位符 26"/>
          <p:cNvSpPr>
            <a:spLocks noGrp="1"/>
          </p:cNvSpPr>
          <p:nvPr>
            <p:ph type="body" sz="quarter" idx="25" hasCustomPrompt="1"/>
          </p:nvPr>
        </p:nvSpPr>
        <p:spPr>
          <a:xfrm>
            <a:off x="3172400" y="4642949"/>
            <a:ext cx="1222717" cy="569717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59" name="单圆角矩形 85"/>
          <p:cNvSpPr/>
          <p:nvPr userDrawn="1"/>
        </p:nvSpPr>
        <p:spPr>
          <a:xfrm>
            <a:off x="4777425" y="4674795"/>
            <a:ext cx="1222631" cy="538792"/>
          </a:xfrm>
          <a:prstGeom prst="round1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0" name="文本占位符 26"/>
          <p:cNvSpPr>
            <a:spLocks noGrp="1"/>
          </p:cNvSpPr>
          <p:nvPr>
            <p:ph type="body" sz="quarter" idx="26" hasCustomPrompt="1"/>
          </p:nvPr>
        </p:nvSpPr>
        <p:spPr>
          <a:xfrm>
            <a:off x="4778031" y="4642949"/>
            <a:ext cx="1222717" cy="569717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62" name="单圆角矩形 85"/>
          <p:cNvSpPr/>
          <p:nvPr userDrawn="1"/>
        </p:nvSpPr>
        <p:spPr>
          <a:xfrm>
            <a:off x="6385790" y="4674795"/>
            <a:ext cx="1222631" cy="538792"/>
          </a:xfrm>
          <a:prstGeom prst="round1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3" name="文本占位符 26"/>
          <p:cNvSpPr>
            <a:spLocks noGrp="1"/>
          </p:cNvSpPr>
          <p:nvPr>
            <p:ph type="body" sz="quarter" idx="27" hasCustomPrompt="1"/>
          </p:nvPr>
        </p:nvSpPr>
        <p:spPr>
          <a:xfrm>
            <a:off x="6386396" y="4642949"/>
            <a:ext cx="1222717" cy="569717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64" name="向下箭號 63"/>
          <p:cNvSpPr/>
          <p:nvPr userDrawn="1"/>
        </p:nvSpPr>
        <p:spPr>
          <a:xfrm>
            <a:off x="4388567" y="2582820"/>
            <a:ext cx="359053" cy="335196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HK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7" name="向下箭號 166"/>
          <p:cNvSpPr/>
          <p:nvPr userDrawn="1"/>
        </p:nvSpPr>
        <p:spPr>
          <a:xfrm>
            <a:off x="4388567" y="4101377"/>
            <a:ext cx="359053" cy="335196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HK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30695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尾頁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850454" y="3049697"/>
            <a:ext cx="5461047" cy="797984"/>
          </a:xfrm>
          <a:prstGeom prst="rect">
            <a:avLst/>
          </a:prstGeom>
        </p:spPr>
        <p:txBody>
          <a:bodyPr vert="horz"/>
          <a:lstStyle>
            <a:lvl1pPr>
              <a:defRPr sz="24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cxnSp>
        <p:nvCxnSpPr>
          <p:cNvPr id="3" name="直线连接符 2"/>
          <p:cNvCxnSpPr/>
          <p:nvPr userDrawn="1"/>
        </p:nvCxnSpPr>
        <p:spPr>
          <a:xfrm>
            <a:off x="2996113" y="3681758"/>
            <a:ext cx="2761848" cy="0"/>
          </a:xfrm>
          <a:prstGeom prst="line">
            <a:avLst/>
          </a:prstGeom>
          <a:ln>
            <a:solidFill>
              <a:srgbClr val="FFFFF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 userDrawn="1"/>
        </p:nvSpPr>
        <p:spPr>
          <a:xfrm>
            <a:off x="5770291" y="912345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5" name="文字方塊 4"/>
          <p:cNvSpPr txBox="1"/>
          <p:nvPr userDrawn="1"/>
        </p:nvSpPr>
        <p:spPr>
          <a:xfrm>
            <a:off x="392762" y="5799383"/>
            <a:ext cx="1890170" cy="380488"/>
          </a:xfrm>
          <a:prstGeom prst="rect">
            <a:avLst/>
          </a:prstGeom>
          <a:solidFill>
            <a:srgbClr val="48BBAE"/>
          </a:solidFill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214514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封面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077650" y="2376434"/>
            <a:ext cx="6927759" cy="619056"/>
          </a:xfrm>
          <a:prstGeom prst="rect">
            <a:avLst/>
          </a:prstGeom>
        </p:spPr>
        <p:txBody>
          <a:bodyPr/>
          <a:lstStyle>
            <a:lvl1pPr>
              <a:defRPr sz="24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343246"/>
            <a:ext cx="6400800" cy="45408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0" i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TW" altLang="en-US" dirty="0"/>
              <a:t>點擊此處編輯副標題</a:t>
            </a:r>
            <a:endParaRPr kumimoji="1" lang="zh-CN" altLang="en-US" dirty="0"/>
          </a:p>
        </p:txBody>
      </p:sp>
      <p:cxnSp>
        <p:nvCxnSpPr>
          <p:cNvPr id="5" name="直线连接符 4"/>
          <p:cNvCxnSpPr/>
          <p:nvPr/>
        </p:nvCxnSpPr>
        <p:spPr>
          <a:xfrm>
            <a:off x="1308577" y="3142710"/>
            <a:ext cx="6491565" cy="0"/>
          </a:xfrm>
          <a:prstGeom prst="line">
            <a:avLst/>
          </a:prstGeom>
          <a:ln>
            <a:solidFill>
              <a:srgbClr val="FFFFF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1077650" y="2090840"/>
            <a:ext cx="6927759" cy="1924156"/>
          </a:xfrm>
          <a:prstGeom prst="rect">
            <a:avLst/>
          </a:prstGeom>
          <a:noFill/>
          <a:ln w="57150" cmpd="sng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srgbClr val="00000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92762" y="5799383"/>
            <a:ext cx="1890170" cy="380488"/>
          </a:xfrm>
          <a:prstGeom prst="rect">
            <a:avLst/>
          </a:prstGeom>
          <a:solidFill>
            <a:srgbClr val="48BBAE"/>
          </a:solidFill>
        </p:spPr>
        <p:txBody>
          <a:bodyPr wrap="square" rtlCol="0">
            <a:spAutoFit/>
          </a:bodyPr>
          <a:lstStyle/>
          <a:p>
            <a:pPr defTabSz="914400"/>
            <a:endParaRPr lang="zh-TW" altLang="en-US" dirty="0">
              <a:solidFill>
                <a:srgbClr val="6565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9648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419210" y="1084263"/>
            <a:ext cx="8297876" cy="4445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7C7C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點擊此處編輯副標題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03681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內容頁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419210" y="1084263"/>
            <a:ext cx="8297876" cy="4445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7C7C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點擊此處編輯副標題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 hasCustomPrompt="1"/>
          </p:nvPr>
        </p:nvSpPr>
        <p:spPr>
          <a:xfrm>
            <a:off x="419100" y="1528763"/>
            <a:ext cx="8297863" cy="4511675"/>
          </a:xfrm>
          <a:prstGeom prst="rect">
            <a:avLst/>
          </a:prstGeom>
        </p:spPr>
        <p:txBody>
          <a:bodyPr vert="horz"/>
          <a:lstStyle>
            <a:lvl1pPr marL="342900" indent="-342900">
              <a:lnSpc>
                <a:spcPct val="110000"/>
              </a:lnSpc>
              <a:buClr>
                <a:schemeClr val="accent2"/>
              </a:buClr>
              <a:buSzPct val="70000"/>
              <a:buFont typeface="Wingdings" charset="2"/>
              <a:buChar char="l"/>
              <a:defRPr sz="20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>
              <a:lnSpc>
                <a:spcPct val="110000"/>
              </a:lnSpc>
              <a:defRPr sz="18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2pPr>
            <a:lvl3pPr marL="1143000" indent="-228600">
              <a:lnSpc>
                <a:spcPct val="110000"/>
              </a:lnSpc>
              <a:buClr>
                <a:schemeClr val="accent2"/>
              </a:buClr>
              <a:buSzPct val="60000"/>
              <a:buFont typeface="Wingdings" charset="2"/>
              <a:buChar char="l"/>
              <a:defRPr sz="16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3pPr>
            <a:lvl4pPr>
              <a:lnSpc>
                <a:spcPct val="110000"/>
              </a:lnSpc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4pPr>
            <a:lvl5pPr>
              <a:lnSpc>
                <a:spcPct val="110000"/>
              </a:lnSpc>
              <a:defRPr sz="12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5pPr>
          </a:lstStyle>
          <a:p>
            <a:pPr lvl="0"/>
            <a:r>
              <a:rPr kumimoji="1" lang="zh-TW" altLang="en-US" dirty="0"/>
              <a:t>點擊此處編輯文本項目</a:t>
            </a:r>
          </a:p>
          <a:p>
            <a:pPr lvl="1"/>
            <a:r>
              <a:rPr kumimoji="1" lang="zh-TW" altLang="en-US" dirty="0"/>
              <a:t>二级</a:t>
            </a:r>
          </a:p>
          <a:p>
            <a:pPr lvl="2"/>
            <a:r>
              <a:rPr kumimoji="1" lang="zh-TW" altLang="en-US" dirty="0"/>
              <a:t>三级</a:t>
            </a:r>
          </a:p>
          <a:p>
            <a:pPr lvl="3"/>
            <a:r>
              <a:rPr kumimoji="1" lang="zh-TW" altLang="en-US" dirty="0"/>
              <a:t>四级</a:t>
            </a:r>
          </a:p>
          <a:p>
            <a:pPr lvl="4"/>
            <a:r>
              <a:rPr kumimoji="1" lang="zh-TW" altLang="en-US" dirty="0"/>
              <a:t>五级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474834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兩大項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419210" y="1084263"/>
            <a:ext cx="8297876" cy="4445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7C7C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點擊此處編輯副標題</a:t>
            </a:r>
            <a:endParaRPr kumimoji="1" lang="zh-CN" altLang="en-US" dirty="0"/>
          </a:p>
        </p:txBody>
      </p:sp>
      <p:sp>
        <p:nvSpPr>
          <p:cNvPr id="7" name="五边形 6"/>
          <p:cNvSpPr/>
          <p:nvPr/>
        </p:nvSpPr>
        <p:spPr>
          <a:xfrm rot="10800000">
            <a:off x="6244566" y="4057077"/>
            <a:ext cx="2472520" cy="1580870"/>
          </a:xfrm>
          <a:prstGeom prst="homePlate">
            <a:avLst/>
          </a:prstGeom>
          <a:solidFill>
            <a:srgbClr val="F7964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419210" y="1896545"/>
            <a:ext cx="2472520" cy="1580870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" name="直线连接符 8"/>
          <p:cNvCxnSpPr/>
          <p:nvPr/>
        </p:nvCxnSpPr>
        <p:spPr>
          <a:xfrm>
            <a:off x="3057761" y="3504435"/>
            <a:ext cx="5659325" cy="0"/>
          </a:xfrm>
          <a:prstGeom prst="line">
            <a:avLst/>
          </a:prstGeom>
          <a:ln w="19050" cmpd="sng">
            <a:solidFill>
              <a:schemeClr val="accent2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直线连接符 9"/>
          <p:cNvCxnSpPr/>
          <p:nvPr/>
        </p:nvCxnSpPr>
        <p:spPr>
          <a:xfrm>
            <a:off x="419210" y="5684979"/>
            <a:ext cx="5705800" cy="0"/>
          </a:xfrm>
          <a:prstGeom prst="line">
            <a:avLst/>
          </a:prstGeom>
          <a:ln w="19050" cmpd="sng">
            <a:solidFill>
              <a:schemeClr val="accent1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文本占位符 14"/>
          <p:cNvSpPr>
            <a:spLocks noGrp="1"/>
          </p:cNvSpPr>
          <p:nvPr>
            <p:ph type="body" sz="quarter" idx="11" hasCustomPrompt="1"/>
          </p:nvPr>
        </p:nvSpPr>
        <p:spPr>
          <a:xfrm>
            <a:off x="526954" y="2012985"/>
            <a:ext cx="1675443" cy="1337487"/>
          </a:xfrm>
          <a:prstGeom prst="rect">
            <a:avLst/>
          </a:prstGeom>
        </p:spPr>
        <p:txBody>
          <a:bodyPr vert="horz" anchor="ctr" anchorCtr="0"/>
          <a:lstStyle>
            <a:lvl1pPr marL="0" indent="0" algn="ctr">
              <a:lnSpc>
                <a:spcPct val="100000"/>
              </a:lnSpc>
              <a:buNone/>
              <a:defRPr sz="20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點擊編輯文本項目</a:t>
            </a:r>
          </a:p>
        </p:txBody>
      </p:sp>
      <p:sp>
        <p:nvSpPr>
          <p:cNvPr id="21" name="文本占位符 20"/>
          <p:cNvSpPr>
            <a:spLocks noGrp="1"/>
          </p:cNvSpPr>
          <p:nvPr>
            <p:ph type="body" sz="quarter" idx="13" hasCustomPrompt="1"/>
          </p:nvPr>
        </p:nvSpPr>
        <p:spPr>
          <a:xfrm>
            <a:off x="3057762" y="1802591"/>
            <a:ext cx="5659202" cy="1450975"/>
          </a:xfrm>
          <a:prstGeom prst="rect">
            <a:avLst/>
          </a:prstGeom>
        </p:spPr>
        <p:txBody>
          <a:bodyPr vert="horz"/>
          <a:lstStyle>
            <a:lvl1pPr marL="342900" marR="0" indent="-342900" algn="l" defTabSz="4572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Wingdings" charset="2"/>
              <a:buChar char="l"/>
              <a:tabLst/>
              <a:defRPr sz="14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點擊編輯文本，點擊編輯文本。</a:t>
            </a:r>
            <a:endParaRPr kumimoji="1" lang="en-US" altLang="zh-TW" dirty="0"/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/>
              <a:t>點擊編輯文本，點擊編輯文本。</a:t>
            </a:r>
            <a:endParaRPr kumimoji="1" lang="zh-CN" altLang="en-US" dirty="0"/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/>
              <a:t>點擊編輯文本，點擊編輯文本。</a:t>
            </a:r>
            <a:endParaRPr kumimoji="1" lang="zh-CN" altLang="en-US" dirty="0"/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/>
              <a:t>點擊編輯文本，點擊編輯文本。</a:t>
            </a:r>
            <a:endParaRPr kumimoji="1" lang="zh-CN" altLang="en-US" dirty="0"/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/>
              <a:t>點擊編輯文本，點擊編輯文本。</a:t>
            </a:r>
            <a:endParaRPr kumimoji="1" lang="zh-CN" altLang="en-US" dirty="0"/>
          </a:p>
          <a:p>
            <a:pPr lvl="0"/>
            <a:endParaRPr kumimoji="1" lang="zh-CN" altLang="en-US" dirty="0"/>
          </a:p>
        </p:txBody>
      </p:sp>
      <p:sp>
        <p:nvSpPr>
          <p:cNvPr id="29" name="文本占位符 28"/>
          <p:cNvSpPr>
            <a:spLocks noGrp="1"/>
          </p:cNvSpPr>
          <p:nvPr>
            <p:ph type="body" sz="quarter" idx="14" hasCustomPrompt="1"/>
          </p:nvPr>
        </p:nvSpPr>
        <p:spPr>
          <a:xfrm>
            <a:off x="419100" y="4022628"/>
            <a:ext cx="5657283" cy="1431925"/>
          </a:xfrm>
          <a:prstGeom prst="rect">
            <a:avLst/>
          </a:prstGeom>
        </p:spPr>
        <p:txBody>
          <a:bodyPr vert="horz"/>
          <a:lstStyle>
            <a:lvl1pPr marL="285750" marR="0" indent="-285750" algn="l" defTabSz="4572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charset="2"/>
              <a:buChar char="l"/>
              <a:tabLst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點擊編輯文本，點擊編輯文本。</a:t>
            </a:r>
            <a:endParaRPr kumimoji="1" lang="en-US" altLang="zh-TW" dirty="0"/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/>
              <a:t>點擊編輯文本，點擊編輯文本。</a:t>
            </a:r>
            <a:endParaRPr kumimoji="1" lang="zh-CN" altLang="en-US" dirty="0"/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/>
              <a:t>點擊編輯文本，點擊編輯文本。</a:t>
            </a:r>
            <a:endParaRPr kumimoji="1" lang="zh-CN" altLang="en-US" dirty="0"/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/>
              <a:t>點擊編輯文本，點擊編輯文本。</a:t>
            </a:r>
            <a:endParaRPr kumimoji="1" lang="zh-CN" altLang="en-US" dirty="0"/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/>
              <a:t>點擊編輯文本，點擊編輯文本。</a:t>
            </a:r>
            <a:endParaRPr kumimoji="1" lang="zh-CN" altLang="en-US" dirty="0"/>
          </a:p>
          <a:p>
            <a:pPr lvl="0"/>
            <a:endParaRPr kumimoji="1" lang="zh-CN" altLang="en-US" dirty="0"/>
          </a:p>
        </p:txBody>
      </p:sp>
      <p:sp>
        <p:nvSpPr>
          <p:cNvPr id="37" name="文本占位符 36"/>
          <p:cNvSpPr>
            <a:spLocks noGrp="1"/>
          </p:cNvSpPr>
          <p:nvPr>
            <p:ph type="body" sz="quarter" idx="15" hasCustomPrompt="1"/>
          </p:nvPr>
        </p:nvSpPr>
        <p:spPr>
          <a:xfrm>
            <a:off x="6935640" y="4188228"/>
            <a:ext cx="1674813" cy="1338263"/>
          </a:xfrm>
          <a:prstGeom prst="rect">
            <a:avLst/>
          </a:prstGeom>
        </p:spPr>
        <p:txBody>
          <a:bodyPr vert="horz" anchor="ctr" anchorCtr="0"/>
          <a:lstStyle>
            <a:lvl1pPr marL="0" indent="0" algn="ctr">
              <a:buNone/>
              <a:defRPr sz="20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點擊編輯文本項目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243254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三大項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419210" y="1084263"/>
            <a:ext cx="8297876" cy="4445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7C7C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點擊此處編輯副標題</a:t>
            </a:r>
            <a:endParaRPr kumimoji="1" lang="zh-CN" altLang="en-US" dirty="0"/>
          </a:p>
        </p:txBody>
      </p:sp>
      <p:grpSp>
        <p:nvGrpSpPr>
          <p:cNvPr id="4" name="组 3"/>
          <p:cNvGrpSpPr/>
          <p:nvPr/>
        </p:nvGrpSpPr>
        <p:grpSpPr>
          <a:xfrm>
            <a:off x="858900" y="1998077"/>
            <a:ext cx="1784224" cy="1951196"/>
            <a:chOff x="924367" y="2129240"/>
            <a:chExt cx="2034682" cy="2225092"/>
          </a:xfrm>
        </p:grpSpPr>
        <p:sp>
          <p:nvSpPr>
            <p:cNvPr id="5" name="等腰三角形 13"/>
            <p:cNvSpPr/>
            <p:nvPr/>
          </p:nvSpPr>
          <p:spPr>
            <a:xfrm rot="10800000">
              <a:off x="924367" y="2129240"/>
              <a:ext cx="2034682" cy="2225092"/>
            </a:xfrm>
            <a:custGeom>
              <a:avLst/>
              <a:gdLst/>
              <a:ahLst/>
              <a:cxnLst/>
              <a:rect l="l" t="t" r="r" b="b"/>
              <a:pathLst>
                <a:path w="2330824" h="2548948">
                  <a:moveTo>
                    <a:pt x="1165412" y="2548948"/>
                  </a:moveTo>
                  <a:cubicBezTo>
                    <a:pt x="521773" y="2548948"/>
                    <a:pt x="0" y="2027175"/>
                    <a:pt x="0" y="1383536"/>
                  </a:cubicBezTo>
                  <a:cubicBezTo>
                    <a:pt x="0" y="860579"/>
                    <a:pt x="344452" y="418073"/>
                    <a:pt x="818854" y="270519"/>
                  </a:cubicBezTo>
                  <a:lnTo>
                    <a:pt x="918592" y="244874"/>
                  </a:lnTo>
                  <a:lnTo>
                    <a:pt x="1162539" y="0"/>
                  </a:lnTo>
                  <a:lnTo>
                    <a:pt x="1404508" y="242888"/>
                  </a:lnTo>
                  <a:lnTo>
                    <a:pt x="1511970" y="270519"/>
                  </a:lnTo>
                  <a:cubicBezTo>
                    <a:pt x="1986372" y="418073"/>
                    <a:pt x="2330824" y="860579"/>
                    <a:pt x="2330824" y="1383536"/>
                  </a:cubicBezTo>
                  <a:cubicBezTo>
                    <a:pt x="2330824" y="2027175"/>
                    <a:pt x="1809051" y="2548948"/>
                    <a:pt x="1165412" y="25489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kumimoji="1" lang="zh-CN" altLang="en-US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989681" y="2191397"/>
              <a:ext cx="1904698" cy="1904698"/>
            </a:xfrm>
            <a:prstGeom prst="ellipse">
              <a:avLst/>
            </a:prstGeom>
            <a:noFill/>
            <a:ln w="6350" cmpd="sng"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kumimoji="1" lang="zh-CN" altLang="en-US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1" name="组 10"/>
          <p:cNvGrpSpPr/>
          <p:nvPr/>
        </p:nvGrpSpPr>
        <p:grpSpPr>
          <a:xfrm>
            <a:off x="6402646" y="1998077"/>
            <a:ext cx="1784224" cy="1951196"/>
            <a:chOff x="924367" y="2129240"/>
            <a:chExt cx="2034682" cy="2225092"/>
          </a:xfrm>
          <a:solidFill>
            <a:schemeClr val="accent4"/>
          </a:solidFill>
        </p:grpSpPr>
        <p:sp>
          <p:nvSpPr>
            <p:cNvPr id="12" name="等腰三角形 13"/>
            <p:cNvSpPr/>
            <p:nvPr/>
          </p:nvSpPr>
          <p:spPr>
            <a:xfrm rot="10800000">
              <a:off x="924367" y="2129240"/>
              <a:ext cx="2034682" cy="2225092"/>
            </a:xfrm>
            <a:custGeom>
              <a:avLst/>
              <a:gdLst/>
              <a:ahLst/>
              <a:cxnLst/>
              <a:rect l="l" t="t" r="r" b="b"/>
              <a:pathLst>
                <a:path w="2330824" h="2548948">
                  <a:moveTo>
                    <a:pt x="1165412" y="2548948"/>
                  </a:moveTo>
                  <a:cubicBezTo>
                    <a:pt x="521773" y="2548948"/>
                    <a:pt x="0" y="2027175"/>
                    <a:pt x="0" y="1383536"/>
                  </a:cubicBezTo>
                  <a:cubicBezTo>
                    <a:pt x="0" y="860579"/>
                    <a:pt x="344452" y="418073"/>
                    <a:pt x="818854" y="270519"/>
                  </a:cubicBezTo>
                  <a:lnTo>
                    <a:pt x="918592" y="244874"/>
                  </a:lnTo>
                  <a:lnTo>
                    <a:pt x="1162539" y="0"/>
                  </a:lnTo>
                  <a:lnTo>
                    <a:pt x="1404508" y="242888"/>
                  </a:lnTo>
                  <a:lnTo>
                    <a:pt x="1511970" y="270519"/>
                  </a:lnTo>
                  <a:cubicBezTo>
                    <a:pt x="1986372" y="418073"/>
                    <a:pt x="2330824" y="860579"/>
                    <a:pt x="2330824" y="1383536"/>
                  </a:cubicBezTo>
                  <a:cubicBezTo>
                    <a:pt x="2330824" y="2027175"/>
                    <a:pt x="1809051" y="2548948"/>
                    <a:pt x="1165412" y="2548948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kumimoji="1" lang="zh-CN" altLang="en-US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989681" y="2191397"/>
              <a:ext cx="1904698" cy="1904698"/>
            </a:xfrm>
            <a:prstGeom prst="ellipse">
              <a:avLst/>
            </a:prstGeom>
            <a:grpFill/>
            <a:ln w="6350" cmpd="sng"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kumimoji="1" lang="zh-CN" altLang="en-US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8" name="组 17"/>
          <p:cNvGrpSpPr/>
          <p:nvPr/>
        </p:nvGrpSpPr>
        <p:grpSpPr>
          <a:xfrm>
            <a:off x="3628433" y="1998077"/>
            <a:ext cx="1784224" cy="1951196"/>
            <a:chOff x="924367" y="2129240"/>
            <a:chExt cx="2034682" cy="2225092"/>
          </a:xfrm>
          <a:solidFill>
            <a:schemeClr val="accent2"/>
          </a:solidFill>
        </p:grpSpPr>
        <p:sp>
          <p:nvSpPr>
            <p:cNvPr id="19" name="等腰三角形 13"/>
            <p:cNvSpPr/>
            <p:nvPr/>
          </p:nvSpPr>
          <p:spPr>
            <a:xfrm rot="10800000">
              <a:off x="924367" y="2129240"/>
              <a:ext cx="2034682" cy="2225092"/>
            </a:xfrm>
            <a:custGeom>
              <a:avLst/>
              <a:gdLst/>
              <a:ahLst/>
              <a:cxnLst/>
              <a:rect l="l" t="t" r="r" b="b"/>
              <a:pathLst>
                <a:path w="2330824" h="2548948">
                  <a:moveTo>
                    <a:pt x="1165412" y="2548948"/>
                  </a:moveTo>
                  <a:cubicBezTo>
                    <a:pt x="521773" y="2548948"/>
                    <a:pt x="0" y="2027175"/>
                    <a:pt x="0" y="1383536"/>
                  </a:cubicBezTo>
                  <a:cubicBezTo>
                    <a:pt x="0" y="860579"/>
                    <a:pt x="344452" y="418073"/>
                    <a:pt x="818854" y="270519"/>
                  </a:cubicBezTo>
                  <a:lnTo>
                    <a:pt x="918592" y="244874"/>
                  </a:lnTo>
                  <a:lnTo>
                    <a:pt x="1162539" y="0"/>
                  </a:lnTo>
                  <a:lnTo>
                    <a:pt x="1404508" y="242888"/>
                  </a:lnTo>
                  <a:lnTo>
                    <a:pt x="1511970" y="270519"/>
                  </a:lnTo>
                  <a:cubicBezTo>
                    <a:pt x="1986372" y="418073"/>
                    <a:pt x="2330824" y="860579"/>
                    <a:pt x="2330824" y="1383536"/>
                  </a:cubicBezTo>
                  <a:cubicBezTo>
                    <a:pt x="2330824" y="2027175"/>
                    <a:pt x="1809051" y="2548948"/>
                    <a:pt x="1165412" y="2548948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kumimoji="1" lang="zh-CN" altLang="en-US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989681" y="2191397"/>
              <a:ext cx="1904698" cy="1904698"/>
            </a:xfrm>
            <a:prstGeom prst="ellipse">
              <a:avLst/>
            </a:prstGeom>
            <a:grpFill/>
            <a:ln w="6350" cmpd="sng"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kumimoji="1" lang="zh-CN" altLang="en-US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3" name="文本占位符 22"/>
          <p:cNvSpPr>
            <a:spLocks noGrp="1"/>
          </p:cNvSpPr>
          <p:nvPr>
            <p:ph type="body" sz="quarter" idx="11" hasCustomPrompt="1"/>
          </p:nvPr>
        </p:nvSpPr>
        <p:spPr>
          <a:xfrm>
            <a:off x="1207980" y="2643618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</a:t>
            </a:r>
          </a:p>
        </p:txBody>
      </p:sp>
      <p:sp>
        <p:nvSpPr>
          <p:cNvPr id="25" name="文本占位符 22"/>
          <p:cNvSpPr>
            <a:spLocks noGrp="1"/>
          </p:cNvSpPr>
          <p:nvPr>
            <p:ph type="body" sz="quarter" idx="12" hasCustomPrompt="1"/>
          </p:nvPr>
        </p:nvSpPr>
        <p:spPr>
          <a:xfrm>
            <a:off x="3956904" y="2643618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</a:t>
            </a:r>
          </a:p>
        </p:txBody>
      </p:sp>
      <p:sp>
        <p:nvSpPr>
          <p:cNvPr id="29" name="文本占位符 22"/>
          <p:cNvSpPr>
            <a:spLocks noGrp="1"/>
          </p:cNvSpPr>
          <p:nvPr>
            <p:ph type="body" sz="quarter" idx="13" hasCustomPrompt="1"/>
          </p:nvPr>
        </p:nvSpPr>
        <p:spPr>
          <a:xfrm>
            <a:off x="6731680" y="2643618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</a:t>
            </a:r>
          </a:p>
        </p:txBody>
      </p:sp>
      <p:sp>
        <p:nvSpPr>
          <p:cNvPr id="35" name="文本占位符 34"/>
          <p:cNvSpPr>
            <a:spLocks noGrp="1"/>
          </p:cNvSpPr>
          <p:nvPr>
            <p:ph type="body" sz="quarter" idx="14" hasCustomPrompt="1"/>
          </p:nvPr>
        </p:nvSpPr>
        <p:spPr>
          <a:xfrm>
            <a:off x="517524" y="4065745"/>
            <a:ext cx="2601913" cy="431981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可編輯文本框</a:t>
            </a:r>
            <a:endParaRPr kumimoji="1" lang="zh-CN" altLang="en-US" dirty="0"/>
          </a:p>
        </p:txBody>
      </p:sp>
      <p:sp>
        <p:nvSpPr>
          <p:cNvPr id="36" name="文本占位符 34"/>
          <p:cNvSpPr>
            <a:spLocks noGrp="1"/>
          </p:cNvSpPr>
          <p:nvPr>
            <p:ph type="body" sz="quarter" idx="15" hasCustomPrompt="1"/>
          </p:nvPr>
        </p:nvSpPr>
        <p:spPr>
          <a:xfrm>
            <a:off x="3298655" y="4065745"/>
            <a:ext cx="2601913" cy="431981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可編輯文本框</a:t>
            </a:r>
            <a:endParaRPr kumimoji="1" lang="zh-CN" altLang="en-US" dirty="0"/>
          </a:p>
        </p:txBody>
      </p:sp>
      <p:sp>
        <p:nvSpPr>
          <p:cNvPr id="37" name="文本占位符 34"/>
          <p:cNvSpPr>
            <a:spLocks noGrp="1"/>
          </p:cNvSpPr>
          <p:nvPr>
            <p:ph type="body" sz="quarter" idx="16" hasCustomPrompt="1"/>
          </p:nvPr>
        </p:nvSpPr>
        <p:spPr>
          <a:xfrm>
            <a:off x="6070765" y="4065745"/>
            <a:ext cx="2601913" cy="431981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可編輯文本框</a:t>
            </a:r>
            <a:endParaRPr kumimoji="1" lang="zh-CN" altLang="en-US" dirty="0"/>
          </a:p>
        </p:txBody>
      </p:sp>
      <p:sp>
        <p:nvSpPr>
          <p:cNvPr id="49" name="文本占位符 48"/>
          <p:cNvSpPr>
            <a:spLocks noGrp="1"/>
          </p:cNvSpPr>
          <p:nvPr>
            <p:ph type="body" sz="quarter" idx="20" hasCustomPrompt="1"/>
          </p:nvPr>
        </p:nvSpPr>
        <p:spPr>
          <a:xfrm>
            <a:off x="517525" y="4442578"/>
            <a:ext cx="2601913" cy="1544667"/>
          </a:xfrm>
          <a:prstGeom prst="rect">
            <a:avLst/>
          </a:prstGeom>
        </p:spPr>
        <p:txBody>
          <a:bodyPr vert="horz"/>
          <a:lstStyle>
            <a:lvl1pPr marL="0" indent="0" algn="just">
              <a:lnSpc>
                <a:spcPct val="130000"/>
              </a:lnSpc>
              <a:buNone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點擊可編輯文本，點擊可編輯文本點擊可編輯文本，點擊可編輯文本點擊可編輯文本點擊可編輯文本，點擊可編輯。</a:t>
            </a:r>
            <a:endParaRPr kumimoji="1" lang="zh-CN" altLang="en-US" dirty="0"/>
          </a:p>
        </p:txBody>
      </p:sp>
      <p:sp>
        <p:nvSpPr>
          <p:cNvPr id="58" name="文本占位符 48"/>
          <p:cNvSpPr>
            <a:spLocks noGrp="1"/>
          </p:cNvSpPr>
          <p:nvPr>
            <p:ph type="body" sz="quarter" idx="22" hasCustomPrompt="1"/>
          </p:nvPr>
        </p:nvSpPr>
        <p:spPr>
          <a:xfrm>
            <a:off x="3298655" y="4438444"/>
            <a:ext cx="2601913" cy="1544667"/>
          </a:xfrm>
          <a:prstGeom prst="rect">
            <a:avLst/>
          </a:prstGeom>
        </p:spPr>
        <p:txBody>
          <a:bodyPr vert="horz"/>
          <a:lstStyle>
            <a:lvl1pPr marL="0" indent="0" algn="just">
              <a:lnSpc>
                <a:spcPct val="130000"/>
              </a:lnSpc>
              <a:buNone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點擊可編輯文本，點擊可編輯文本點擊可編輯文本，點擊可編輯文本點擊可編輯文本點擊可編輯文本，點擊可編輯。</a:t>
            </a:r>
            <a:endParaRPr kumimoji="1" lang="zh-CN" altLang="en-US" dirty="0"/>
          </a:p>
        </p:txBody>
      </p:sp>
      <p:sp>
        <p:nvSpPr>
          <p:cNvPr id="59" name="文本占位符 48"/>
          <p:cNvSpPr>
            <a:spLocks noGrp="1"/>
          </p:cNvSpPr>
          <p:nvPr>
            <p:ph type="body" sz="quarter" idx="23" hasCustomPrompt="1"/>
          </p:nvPr>
        </p:nvSpPr>
        <p:spPr>
          <a:xfrm>
            <a:off x="6070765" y="4442578"/>
            <a:ext cx="2601913" cy="1544667"/>
          </a:xfrm>
          <a:prstGeom prst="rect">
            <a:avLst/>
          </a:prstGeom>
        </p:spPr>
        <p:txBody>
          <a:bodyPr vert="horz"/>
          <a:lstStyle>
            <a:lvl1pPr marL="0" indent="0" algn="just">
              <a:lnSpc>
                <a:spcPct val="130000"/>
              </a:lnSpc>
              <a:buNone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點擊可編輯文本，點擊可編輯文本點擊可編輯文本，點擊可編輯文本點擊可編輯文本點擊可編輯文本，點擊可編輯。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954786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四大項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419210" y="1084263"/>
            <a:ext cx="8297876" cy="4445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7C7C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點擊此處編輯副標題</a:t>
            </a:r>
            <a:endParaRPr kumimoji="1" lang="zh-CN" altLang="en-US" dirty="0"/>
          </a:p>
        </p:txBody>
      </p:sp>
      <p:cxnSp>
        <p:nvCxnSpPr>
          <p:cNvPr id="28" name="直线连接符 27"/>
          <p:cNvCxnSpPr/>
          <p:nvPr/>
        </p:nvCxnSpPr>
        <p:spPr>
          <a:xfrm flipH="1" flipV="1">
            <a:off x="2527180" y="3688940"/>
            <a:ext cx="619412" cy="1199886"/>
          </a:xfrm>
          <a:prstGeom prst="line">
            <a:avLst/>
          </a:prstGeom>
          <a:ln w="19050" cmpd="sng">
            <a:solidFill>
              <a:schemeClr val="accent3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直线连接符 28"/>
          <p:cNvCxnSpPr/>
          <p:nvPr/>
        </p:nvCxnSpPr>
        <p:spPr>
          <a:xfrm flipH="1">
            <a:off x="303080" y="3688940"/>
            <a:ext cx="2224100" cy="0"/>
          </a:xfrm>
          <a:prstGeom prst="line">
            <a:avLst/>
          </a:prstGeom>
          <a:ln w="19050" cmpd="sng">
            <a:solidFill>
              <a:schemeClr val="accent3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泪珠形 29"/>
          <p:cNvSpPr/>
          <p:nvPr/>
        </p:nvSpPr>
        <p:spPr>
          <a:xfrm rot="10800000">
            <a:off x="4570543" y="1843367"/>
            <a:ext cx="1801657" cy="1801656"/>
          </a:xfrm>
          <a:prstGeom prst="teardrop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" name="泪珠形 30"/>
          <p:cNvSpPr/>
          <p:nvPr/>
        </p:nvSpPr>
        <p:spPr>
          <a:xfrm>
            <a:off x="2627784" y="4219632"/>
            <a:ext cx="1801657" cy="1801656"/>
          </a:xfrm>
          <a:prstGeom prst="teardrop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" name="泪珠形 31"/>
          <p:cNvSpPr/>
          <p:nvPr/>
        </p:nvSpPr>
        <p:spPr>
          <a:xfrm rot="16200000">
            <a:off x="4570543" y="4219631"/>
            <a:ext cx="1801656" cy="1801657"/>
          </a:xfrm>
          <a:prstGeom prst="teardrop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泪珠形 32"/>
          <p:cNvSpPr/>
          <p:nvPr/>
        </p:nvSpPr>
        <p:spPr>
          <a:xfrm rot="5400000">
            <a:off x="2627785" y="1844824"/>
            <a:ext cx="1801656" cy="1801657"/>
          </a:xfrm>
          <a:prstGeom prst="teardrop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34" name="直线连接符 33"/>
          <p:cNvCxnSpPr/>
          <p:nvPr/>
        </p:nvCxnSpPr>
        <p:spPr>
          <a:xfrm>
            <a:off x="4849094" y="5057053"/>
            <a:ext cx="1024234" cy="0"/>
          </a:xfrm>
          <a:prstGeom prst="line">
            <a:avLst/>
          </a:prstGeom>
          <a:ln w="12700" cmpd="sng">
            <a:solidFill>
              <a:srgbClr val="FFFFF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直线连接符 34"/>
          <p:cNvCxnSpPr/>
          <p:nvPr/>
        </p:nvCxnSpPr>
        <p:spPr>
          <a:xfrm>
            <a:off x="4858231" y="3068960"/>
            <a:ext cx="1024234" cy="0"/>
          </a:xfrm>
          <a:prstGeom prst="line">
            <a:avLst/>
          </a:prstGeom>
          <a:ln w="12700" cmpd="sng">
            <a:solidFill>
              <a:srgbClr val="FFFFF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直线连接符 35"/>
          <p:cNvCxnSpPr/>
          <p:nvPr/>
        </p:nvCxnSpPr>
        <p:spPr>
          <a:xfrm>
            <a:off x="3025624" y="5057053"/>
            <a:ext cx="1229536" cy="0"/>
          </a:xfrm>
          <a:prstGeom prst="line">
            <a:avLst/>
          </a:prstGeom>
          <a:ln w="12700" cmpd="sng">
            <a:solidFill>
              <a:srgbClr val="FFFFF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直线连接符 36"/>
          <p:cNvCxnSpPr/>
          <p:nvPr/>
        </p:nvCxnSpPr>
        <p:spPr>
          <a:xfrm>
            <a:off x="3121399" y="3068960"/>
            <a:ext cx="882018" cy="0"/>
          </a:xfrm>
          <a:prstGeom prst="line">
            <a:avLst/>
          </a:prstGeom>
          <a:ln w="12700" cmpd="sng">
            <a:solidFill>
              <a:srgbClr val="FFFFF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直线连接符 37"/>
          <p:cNvCxnSpPr/>
          <p:nvPr/>
        </p:nvCxnSpPr>
        <p:spPr>
          <a:xfrm flipH="1">
            <a:off x="2527180" y="3104052"/>
            <a:ext cx="619412" cy="376759"/>
          </a:xfrm>
          <a:prstGeom prst="line">
            <a:avLst/>
          </a:prstGeom>
          <a:ln w="19050" cmpd="sng">
            <a:solidFill>
              <a:srgbClr val="F79646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直线连接符 38"/>
          <p:cNvCxnSpPr/>
          <p:nvPr/>
        </p:nvCxnSpPr>
        <p:spPr>
          <a:xfrm flipH="1">
            <a:off x="444291" y="3480811"/>
            <a:ext cx="2082889" cy="0"/>
          </a:xfrm>
          <a:prstGeom prst="line">
            <a:avLst/>
          </a:prstGeom>
          <a:ln w="19050" cmpd="sng">
            <a:solidFill>
              <a:srgbClr val="F79646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直线连接符 39"/>
          <p:cNvCxnSpPr/>
          <p:nvPr/>
        </p:nvCxnSpPr>
        <p:spPr>
          <a:xfrm rot="10800000" flipH="1">
            <a:off x="6070362" y="4545853"/>
            <a:ext cx="619411" cy="685946"/>
          </a:xfrm>
          <a:prstGeom prst="line">
            <a:avLst/>
          </a:prstGeom>
          <a:ln w="19050" cmpd="sng">
            <a:solidFill>
              <a:schemeClr val="bg1">
                <a:lumMod val="65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直线连接符 40"/>
          <p:cNvCxnSpPr/>
          <p:nvPr/>
        </p:nvCxnSpPr>
        <p:spPr>
          <a:xfrm>
            <a:off x="6692527" y="4545853"/>
            <a:ext cx="2074875" cy="0"/>
          </a:xfrm>
          <a:prstGeom prst="line">
            <a:avLst/>
          </a:prstGeom>
          <a:ln w="19050" cmpd="sng">
            <a:solidFill>
              <a:schemeClr val="bg1">
                <a:lumMod val="65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直线连接符 41"/>
          <p:cNvCxnSpPr/>
          <p:nvPr/>
        </p:nvCxnSpPr>
        <p:spPr>
          <a:xfrm>
            <a:off x="5970595" y="3228800"/>
            <a:ext cx="700615" cy="920280"/>
          </a:xfrm>
          <a:prstGeom prst="line">
            <a:avLst/>
          </a:prstGeom>
          <a:ln w="19050" cmpd="sng">
            <a:solidFill>
              <a:schemeClr val="accent2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直线连接符 42"/>
          <p:cNvCxnSpPr/>
          <p:nvPr/>
        </p:nvCxnSpPr>
        <p:spPr>
          <a:xfrm>
            <a:off x="6689773" y="4149080"/>
            <a:ext cx="2077629" cy="0"/>
          </a:xfrm>
          <a:prstGeom prst="line">
            <a:avLst/>
          </a:prstGeom>
          <a:ln w="19050" cmpd="sng">
            <a:solidFill>
              <a:schemeClr val="accent2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文本占位符 56"/>
          <p:cNvSpPr>
            <a:spLocks noGrp="1"/>
          </p:cNvSpPr>
          <p:nvPr>
            <p:ph type="body" sz="quarter" idx="16" hasCustomPrompt="1"/>
          </p:nvPr>
        </p:nvSpPr>
        <p:spPr>
          <a:xfrm>
            <a:off x="419211" y="4535018"/>
            <a:ext cx="1979613" cy="1763713"/>
          </a:xfrm>
          <a:prstGeom prst="rect">
            <a:avLst/>
          </a:prstGeom>
        </p:spPr>
        <p:txBody>
          <a:bodyPr vert="horz"/>
          <a:lstStyle>
            <a:lvl1pPr marL="2857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Wingdings" charset="2"/>
              <a:buChar char="l"/>
              <a:tabLst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可編輯文本可編輯文本可編輯文本。</a:t>
            </a:r>
            <a:endParaRPr kumimoji="1" lang="en-US" altLang="zh-TW" dirty="0"/>
          </a:p>
          <a:p>
            <a:pPr lvl="0"/>
            <a:endParaRPr kumimoji="1" lang="en-US" altLang="zh-TW" dirty="0"/>
          </a:p>
          <a:p>
            <a:pPr lvl="0"/>
            <a:endParaRPr kumimoji="1" lang="en-US" altLang="zh-TW" dirty="0"/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Wingdings" charset="2"/>
              <a:buChar char="l"/>
              <a:tabLst/>
              <a:defRPr/>
            </a:pPr>
            <a:endParaRPr kumimoji="1" lang="en-US" altLang="zh-TW" dirty="0"/>
          </a:p>
          <a:p>
            <a:pPr lvl="0"/>
            <a:endParaRPr kumimoji="1" lang="zh-TW" altLang="en-US" dirty="0"/>
          </a:p>
        </p:txBody>
      </p:sp>
      <p:sp>
        <p:nvSpPr>
          <p:cNvPr id="60" name="文本占位符 59"/>
          <p:cNvSpPr>
            <a:spLocks noGrp="1"/>
          </p:cNvSpPr>
          <p:nvPr>
            <p:ph type="body" sz="quarter" idx="17" hasCustomPrompt="1"/>
          </p:nvPr>
        </p:nvSpPr>
        <p:spPr>
          <a:xfrm>
            <a:off x="419100" y="1913314"/>
            <a:ext cx="1979613" cy="1763713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1"/>
              </a:buClr>
              <a:buFont typeface="Wingdings" charset="2"/>
              <a:buChar char="l"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可編輯文本可編輯文本可編輯文本。</a:t>
            </a:r>
            <a:endParaRPr kumimoji="1" lang="zh-CN" altLang="en-US" dirty="0"/>
          </a:p>
        </p:txBody>
      </p:sp>
      <p:sp>
        <p:nvSpPr>
          <p:cNvPr id="63" name="文本占位符 62"/>
          <p:cNvSpPr>
            <a:spLocks noGrp="1"/>
          </p:cNvSpPr>
          <p:nvPr>
            <p:ph type="body" sz="quarter" idx="18" hasCustomPrompt="1"/>
          </p:nvPr>
        </p:nvSpPr>
        <p:spPr>
          <a:xfrm>
            <a:off x="6737473" y="1912938"/>
            <a:ext cx="1979613" cy="1763712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可編輯文本可編輯文本可編輯文本。</a:t>
            </a:r>
            <a:endParaRPr kumimoji="1" lang="zh-CN" altLang="en-US" dirty="0"/>
          </a:p>
        </p:txBody>
      </p:sp>
      <p:sp>
        <p:nvSpPr>
          <p:cNvPr id="65" name="文本占位符 64"/>
          <p:cNvSpPr>
            <a:spLocks noGrp="1"/>
          </p:cNvSpPr>
          <p:nvPr>
            <p:ph type="body" sz="quarter" idx="19" hasCustomPrompt="1"/>
          </p:nvPr>
        </p:nvSpPr>
        <p:spPr>
          <a:xfrm>
            <a:off x="6737475" y="4761632"/>
            <a:ext cx="1979613" cy="1763712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4"/>
              </a:buClr>
              <a:buFont typeface="Wingdings" charset="2"/>
              <a:buChar char="l"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kumimoji="1" lang="zh-TW" altLang="en-US" dirty="0"/>
              <a:t>可編輯文本可編輯文本可編輯文本。</a:t>
            </a:r>
            <a:endParaRPr kumimoji="1" lang="zh-CN" altLang="en-US" dirty="0"/>
          </a:p>
        </p:txBody>
      </p:sp>
      <p:sp>
        <p:nvSpPr>
          <p:cNvPr id="26" name="文本占位符 22"/>
          <p:cNvSpPr>
            <a:spLocks noGrp="1"/>
          </p:cNvSpPr>
          <p:nvPr>
            <p:ph type="body" sz="quarter" idx="11" hasCustomPrompt="1"/>
          </p:nvPr>
        </p:nvSpPr>
        <p:spPr>
          <a:xfrm>
            <a:off x="2987824" y="2492896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</a:t>
            </a:r>
          </a:p>
        </p:txBody>
      </p:sp>
      <p:sp>
        <p:nvSpPr>
          <p:cNvPr id="27" name="文本占位符 22"/>
          <p:cNvSpPr>
            <a:spLocks noGrp="1"/>
          </p:cNvSpPr>
          <p:nvPr>
            <p:ph type="body" sz="quarter" idx="20" hasCustomPrompt="1"/>
          </p:nvPr>
        </p:nvSpPr>
        <p:spPr>
          <a:xfrm>
            <a:off x="2987824" y="4917500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</a:t>
            </a:r>
          </a:p>
        </p:txBody>
      </p:sp>
      <p:sp>
        <p:nvSpPr>
          <p:cNvPr id="44" name="文本占位符 22"/>
          <p:cNvSpPr>
            <a:spLocks noGrp="1"/>
          </p:cNvSpPr>
          <p:nvPr>
            <p:ph type="body" sz="quarter" idx="21" hasCustomPrompt="1"/>
          </p:nvPr>
        </p:nvSpPr>
        <p:spPr>
          <a:xfrm>
            <a:off x="4830153" y="2492896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</a:t>
            </a:r>
          </a:p>
        </p:txBody>
      </p:sp>
      <p:sp>
        <p:nvSpPr>
          <p:cNvPr id="45" name="文本占位符 22"/>
          <p:cNvSpPr>
            <a:spLocks noGrp="1"/>
          </p:cNvSpPr>
          <p:nvPr>
            <p:ph type="body" sz="quarter" idx="22" hasCustomPrompt="1"/>
          </p:nvPr>
        </p:nvSpPr>
        <p:spPr>
          <a:xfrm>
            <a:off x="4860032" y="4917500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</a:t>
            </a:r>
          </a:p>
        </p:txBody>
      </p:sp>
    </p:spTree>
    <p:extLst>
      <p:ext uri="{BB962C8B-B14F-4D97-AF65-F5344CB8AC3E}">
        <p14:creationId xmlns:p14="http://schemas.microsoft.com/office/powerpoint/2010/main" val="19522338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時間軸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cxnSp>
        <p:nvCxnSpPr>
          <p:cNvPr id="4" name="直线连接符 3"/>
          <p:cNvCxnSpPr/>
          <p:nvPr/>
        </p:nvCxnSpPr>
        <p:spPr>
          <a:xfrm>
            <a:off x="765430" y="4071976"/>
            <a:ext cx="0" cy="1978879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/>
        </p:nvCxnSpPr>
        <p:spPr>
          <a:xfrm flipH="1">
            <a:off x="3531330" y="4071976"/>
            <a:ext cx="9525" cy="1978879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等腰三角形 7"/>
          <p:cNvSpPr/>
          <p:nvPr/>
        </p:nvSpPr>
        <p:spPr>
          <a:xfrm rot="5400000">
            <a:off x="3486507" y="4357023"/>
            <a:ext cx="268941" cy="179295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" name="直线连接符 8"/>
          <p:cNvCxnSpPr/>
          <p:nvPr/>
        </p:nvCxnSpPr>
        <p:spPr>
          <a:xfrm>
            <a:off x="5345877" y="1555750"/>
            <a:ext cx="0" cy="2306633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750025" y="3862383"/>
            <a:ext cx="827966" cy="22837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577991" y="3862383"/>
            <a:ext cx="1962864" cy="22837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540854" y="3862383"/>
            <a:ext cx="1795551" cy="2283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等腰三角形 25"/>
          <p:cNvSpPr/>
          <p:nvPr/>
        </p:nvSpPr>
        <p:spPr>
          <a:xfrm rot="5400000">
            <a:off x="5291582" y="1310844"/>
            <a:ext cx="268941" cy="179295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等腰三角形 61"/>
          <p:cNvSpPr/>
          <p:nvPr/>
        </p:nvSpPr>
        <p:spPr>
          <a:xfrm rot="5400000">
            <a:off x="6915182" y="2283605"/>
            <a:ext cx="228377" cy="3385933"/>
          </a:xfrm>
          <a:custGeom>
            <a:avLst/>
            <a:gdLst/>
            <a:ahLst/>
            <a:cxnLst/>
            <a:rect l="l" t="t" r="r" b="b"/>
            <a:pathLst>
              <a:path w="228377" h="3548951">
                <a:moveTo>
                  <a:pt x="0" y="3548951"/>
                </a:moveTo>
                <a:lnTo>
                  <a:pt x="0" y="163018"/>
                </a:lnTo>
                <a:lnTo>
                  <a:pt x="4" y="163018"/>
                </a:lnTo>
                <a:lnTo>
                  <a:pt x="114191" y="0"/>
                </a:lnTo>
                <a:lnTo>
                  <a:pt x="228377" y="163018"/>
                </a:lnTo>
                <a:lnTo>
                  <a:pt x="228372" y="163018"/>
                </a:lnTo>
                <a:lnTo>
                  <a:pt x="228372" y="3548951"/>
                </a:lnTo>
                <a:close/>
              </a:path>
            </a:pathLst>
          </a:custGeom>
          <a:solidFill>
            <a:srgbClr val="31AF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4" name="椭圆 33"/>
          <p:cNvSpPr/>
          <p:nvPr/>
        </p:nvSpPr>
        <p:spPr>
          <a:xfrm flipV="1">
            <a:off x="1110530" y="5267834"/>
            <a:ext cx="101838" cy="10183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椭圆 34"/>
          <p:cNvSpPr/>
          <p:nvPr/>
        </p:nvSpPr>
        <p:spPr>
          <a:xfrm flipV="1">
            <a:off x="1110530" y="5533214"/>
            <a:ext cx="101838" cy="10183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" name="椭圆 35"/>
          <p:cNvSpPr/>
          <p:nvPr/>
        </p:nvSpPr>
        <p:spPr>
          <a:xfrm flipV="1">
            <a:off x="1110530" y="5785956"/>
            <a:ext cx="101838" cy="10183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椭圆 38"/>
          <p:cNvSpPr/>
          <p:nvPr/>
        </p:nvSpPr>
        <p:spPr>
          <a:xfrm flipV="1">
            <a:off x="2067093" y="2168233"/>
            <a:ext cx="101838" cy="101838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3" name="等腰三角形 52"/>
          <p:cNvSpPr/>
          <p:nvPr/>
        </p:nvSpPr>
        <p:spPr>
          <a:xfrm rot="5400000">
            <a:off x="705202" y="4357023"/>
            <a:ext cx="268941" cy="179295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55" name="直线连接符 54"/>
          <p:cNvCxnSpPr/>
          <p:nvPr/>
        </p:nvCxnSpPr>
        <p:spPr>
          <a:xfrm>
            <a:off x="1576804" y="1555750"/>
            <a:ext cx="0" cy="2306633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等腰三角形 55"/>
          <p:cNvSpPr/>
          <p:nvPr/>
        </p:nvSpPr>
        <p:spPr>
          <a:xfrm rot="5400000">
            <a:off x="1522509" y="1310844"/>
            <a:ext cx="268941" cy="179295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6" name="文本占位符 65"/>
          <p:cNvSpPr>
            <a:spLocks noGrp="1"/>
          </p:cNvSpPr>
          <p:nvPr>
            <p:ph type="body" sz="quarter" idx="16" hasCustomPrompt="1"/>
          </p:nvPr>
        </p:nvSpPr>
        <p:spPr>
          <a:xfrm>
            <a:off x="1758730" y="1237456"/>
            <a:ext cx="3052763" cy="63658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點擊編輯項目標題</a:t>
            </a:r>
            <a:endParaRPr kumimoji="1" lang="zh-CN" altLang="en-US" dirty="0"/>
          </a:p>
        </p:txBody>
      </p:sp>
      <p:sp>
        <p:nvSpPr>
          <p:cNvPr id="67" name="文本占位符 65"/>
          <p:cNvSpPr>
            <a:spLocks noGrp="1"/>
          </p:cNvSpPr>
          <p:nvPr>
            <p:ph type="body" sz="quarter" idx="17" hasCustomPrompt="1"/>
          </p:nvPr>
        </p:nvSpPr>
        <p:spPr>
          <a:xfrm>
            <a:off x="5515700" y="1237456"/>
            <a:ext cx="3052763" cy="63658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點擊編輯項目標題</a:t>
            </a:r>
            <a:endParaRPr kumimoji="1" lang="zh-CN" altLang="en-US" dirty="0"/>
          </a:p>
        </p:txBody>
      </p:sp>
      <p:sp>
        <p:nvSpPr>
          <p:cNvPr id="68" name="文本占位符 65"/>
          <p:cNvSpPr>
            <a:spLocks noGrp="1"/>
          </p:cNvSpPr>
          <p:nvPr>
            <p:ph type="body" sz="quarter" idx="18" hasCustomPrompt="1"/>
          </p:nvPr>
        </p:nvSpPr>
        <p:spPr>
          <a:xfrm>
            <a:off x="929320" y="4262847"/>
            <a:ext cx="2511231" cy="63658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點擊編輯項目標題</a:t>
            </a:r>
            <a:endParaRPr kumimoji="1" lang="zh-CN" altLang="en-US" dirty="0"/>
          </a:p>
        </p:txBody>
      </p:sp>
      <p:sp>
        <p:nvSpPr>
          <p:cNvPr id="69" name="文本占位符 65"/>
          <p:cNvSpPr>
            <a:spLocks noGrp="1"/>
          </p:cNvSpPr>
          <p:nvPr>
            <p:ph type="body" sz="quarter" idx="19" hasCustomPrompt="1"/>
          </p:nvPr>
        </p:nvSpPr>
        <p:spPr>
          <a:xfrm>
            <a:off x="3710624" y="4262847"/>
            <a:ext cx="3206325" cy="63658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點擊編輯項目標題</a:t>
            </a:r>
            <a:endParaRPr kumimoji="1" lang="zh-CN" altLang="en-US" dirty="0"/>
          </a:p>
        </p:txBody>
      </p:sp>
      <p:sp>
        <p:nvSpPr>
          <p:cNvPr id="75" name="文本占位符 74"/>
          <p:cNvSpPr>
            <a:spLocks noGrp="1"/>
          </p:cNvSpPr>
          <p:nvPr>
            <p:ph type="body" sz="quarter" idx="20" hasCustomPrompt="1"/>
          </p:nvPr>
        </p:nvSpPr>
        <p:spPr>
          <a:xfrm>
            <a:off x="1758950" y="1874093"/>
            <a:ext cx="3052763" cy="1144587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81" name="文本占位符 74"/>
          <p:cNvSpPr>
            <a:spLocks noGrp="1"/>
          </p:cNvSpPr>
          <p:nvPr>
            <p:ph type="body" sz="quarter" idx="24" hasCustomPrompt="1"/>
          </p:nvPr>
        </p:nvSpPr>
        <p:spPr>
          <a:xfrm>
            <a:off x="5515700" y="1874093"/>
            <a:ext cx="3052763" cy="1144587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82" name="文本占位符 74"/>
          <p:cNvSpPr>
            <a:spLocks noGrp="1"/>
          </p:cNvSpPr>
          <p:nvPr>
            <p:ph type="body" sz="quarter" idx="25" hasCustomPrompt="1"/>
          </p:nvPr>
        </p:nvSpPr>
        <p:spPr>
          <a:xfrm>
            <a:off x="3710625" y="4906268"/>
            <a:ext cx="3206325" cy="1144587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83" name="文本占位符 74"/>
          <p:cNvSpPr>
            <a:spLocks noGrp="1"/>
          </p:cNvSpPr>
          <p:nvPr>
            <p:ph type="body" sz="quarter" idx="26" hasCustomPrompt="1"/>
          </p:nvPr>
        </p:nvSpPr>
        <p:spPr>
          <a:xfrm>
            <a:off x="929320" y="4900312"/>
            <a:ext cx="2511231" cy="1144587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87" name="文本占位符 86"/>
          <p:cNvSpPr>
            <a:spLocks noGrp="1"/>
          </p:cNvSpPr>
          <p:nvPr>
            <p:ph type="body" sz="quarter" idx="27" hasCustomPrompt="1"/>
          </p:nvPr>
        </p:nvSpPr>
        <p:spPr>
          <a:xfrm>
            <a:off x="6268725" y="3236016"/>
            <a:ext cx="2311400" cy="56407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可編輯時間軸補充文字，可水平移動</a:t>
            </a:r>
            <a:endParaRPr kumimoji="1" lang="zh-CN" altLang="en-US" dirty="0"/>
          </a:p>
        </p:txBody>
      </p:sp>
      <p:sp>
        <p:nvSpPr>
          <p:cNvPr id="88" name="文本占位符 86"/>
          <p:cNvSpPr>
            <a:spLocks noGrp="1"/>
          </p:cNvSpPr>
          <p:nvPr>
            <p:ph type="body" sz="quarter" idx="28" hasCustomPrompt="1"/>
          </p:nvPr>
        </p:nvSpPr>
        <p:spPr>
          <a:xfrm>
            <a:off x="1760139" y="2995945"/>
            <a:ext cx="753025" cy="46166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24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103</a:t>
            </a:r>
            <a:endParaRPr kumimoji="1" lang="zh-CN" altLang="en-US" dirty="0"/>
          </a:p>
        </p:txBody>
      </p:sp>
      <p:sp>
        <p:nvSpPr>
          <p:cNvPr id="89" name="文本占位符 86"/>
          <p:cNvSpPr>
            <a:spLocks noGrp="1"/>
          </p:cNvSpPr>
          <p:nvPr>
            <p:ph type="body" sz="quarter" idx="29" hasCustomPrompt="1"/>
          </p:nvPr>
        </p:nvSpPr>
        <p:spPr>
          <a:xfrm>
            <a:off x="1760139" y="3459399"/>
            <a:ext cx="753025" cy="31660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04/24</a:t>
            </a:r>
            <a:endParaRPr kumimoji="1" lang="zh-CN" altLang="en-US" dirty="0"/>
          </a:p>
        </p:txBody>
      </p:sp>
      <p:sp>
        <p:nvSpPr>
          <p:cNvPr id="90" name="文本占位符 86"/>
          <p:cNvSpPr>
            <a:spLocks noGrp="1"/>
          </p:cNvSpPr>
          <p:nvPr>
            <p:ph type="body" sz="quarter" idx="30" hasCustomPrompt="1"/>
          </p:nvPr>
        </p:nvSpPr>
        <p:spPr>
          <a:xfrm>
            <a:off x="3540855" y="3459399"/>
            <a:ext cx="753025" cy="31660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10/16</a:t>
            </a:r>
            <a:endParaRPr kumimoji="1" lang="zh-CN" altLang="en-US" dirty="0"/>
          </a:p>
        </p:txBody>
      </p:sp>
      <p:sp>
        <p:nvSpPr>
          <p:cNvPr id="91" name="文本占位符 86"/>
          <p:cNvSpPr>
            <a:spLocks noGrp="1"/>
          </p:cNvSpPr>
          <p:nvPr>
            <p:ph type="body" sz="quarter" idx="31" hasCustomPrompt="1"/>
          </p:nvPr>
        </p:nvSpPr>
        <p:spPr>
          <a:xfrm>
            <a:off x="5515700" y="2995945"/>
            <a:ext cx="753025" cy="46166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24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104</a:t>
            </a:r>
            <a:endParaRPr kumimoji="1" lang="zh-CN" altLang="en-US" dirty="0"/>
          </a:p>
        </p:txBody>
      </p:sp>
      <p:sp>
        <p:nvSpPr>
          <p:cNvPr id="92" name="文本占位符 86"/>
          <p:cNvSpPr>
            <a:spLocks noGrp="1"/>
          </p:cNvSpPr>
          <p:nvPr>
            <p:ph type="body" sz="quarter" idx="32" hasCustomPrompt="1"/>
          </p:nvPr>
        </p:nvSpPr>
        <p:spPr>
          <a:xfrm>
            <a:off x="5515700" y="3459399"/>
            <a:ext cx="753025" cy="31660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06/18</a:t>
            </a:r>
            <a:endParaRPr kumimoji="1" lang="zh-CN" altLang="en-US" dirty="0"/>
          </a:p>
        </p:txBody>
      </p:sp>
      <p:sp>
        <p:nvSpPr>
          <p:cNvPr id="93" name="文本占位符 86"/>
          <p:cNvSpPr>
            <a:spLocks noGrp="1"/>
          </p:cNvSpPr>
          <p:nvPr>
            <p:ph type="body" sz="quarter" idx="33" hasCustomPrompt="1"/>
          </p:nvPr>
        </p:nvSpPr>
        <p:spPr>
          <a:xfrm>
            <a:off x="765430" y="2995945"/>
            <a:ext cx="753025" cy="46166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24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102</a:t>
            </a:r>
            <a:endParaRPr kumimoji="1" lang="zh-CN" altLang="en-US" dirty="0"/>
          </a:p>
        </p:txBody>
      </p:sp>
      <p:sp>
        <p:nvSpPr>
          <p:cNvPr id="94" name="文本占位符 86"/>
          <p:cNvSpPr>
            <a:spLocks noGrp="1"/>
          </p:cNvSpPr>
          <p:nvPr>
            <p:ph type="body" sz="quarter" idx="34" hasCustomPrompt="1"/>
          </p:nvPr>
        </p:nvSpPr>
        <p:spPr>
          <a:xfrm>
            <a:off x="765430" y="3459399"/>
            <a:ext cx="753025" cy="31660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12/03</a:t>
            </a:r>
            <a:endParaRPr kumimoji="1" lang="zh-CN" altLang="en-US" dirty="0"/>
          </a:p>
        </p:txBody>
      </p:sp>
      <p:sp>
        <p:nvSpPr>
          <p:cNvPr id="100" name="竖排文本占位符 99"/>
          <p:cNvSpPr>
            <a:spLocks noGrp="1"/>
          </p:cNvSpPr>
          <p:nvPr>
            <p:ph type="body" orient="vert" sz="quarter" idx="35" hasCustomPrompt="1"/>
          </p:nvPr>
        </p:nvSpPr>
        <p:spPr>
          <a:xfrm>
            <a:off x="271463" y="2847996"/>
            <a:ext cx="382587" cy="965654"/>
          </a:xfrm>
          <a:prstGeom prst="rect">
            <a:avLst/>
          </a:prstGeom>
        </p:spPr>
        <p:txBody>
          <a:bodyPr vert="eaVert" anchor="ctr" anchorCtr="1"/>
          <a:lstStyle>
            <a:lvl1pPr marL="0" indent="0">
              <a:buNone/>
              <a:defRPr sz="1600" b="0" i="0">
                <a:solidFill>
                  <a:srgbClr val="F1772B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kumimoji="1" lang="zh-TW" altLang="en-US" dirty="0"/>
              <a:t>公告日期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051754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時間軸2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" name="直线连接符 40"/>
          <p:cNvCxnSpPr/>
          <p:nvPr/>
        </p:nvCxnSpPr>
        <p:spPr>
          <a:xfrm flipH="1" flipV="1">
            <a:off x="579496" y="1534071"/>
            <a:ext cx="3926722" cy="17404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cxnSp>
        <p:nvCxnSpPr>
          <p:cNvPr id="9" name="直线连接符 8"/>
          <p:cNvCxnSpPr/>
          <p:nvPr/>
        </p:nvCxnSpPr>
        <p:spPr>
          <a:xfrm flipH="1" flipV="1">
            <a:off x="4546582" y="2008853"/>
            <a:ext cx="3969486" cy="50472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 rot="5400000">
            <a:off x="4395958" y="1653036"/>
            <a:ext cx="448895" cy="22837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 rot="5400000">
            <a:off x="4117075" y="2380815"/>
            <a:ext cx="1006661" cy="22837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 rot="5400000">
            <a:off x="4116452" y="3388097"/>
            <a:ext cx="1007907" cy="22837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等腰三角形 61"/>
          <p:cNvSpPr/>
          <p:nvPr/>
        </p:nvSpPr>
        <p:spPr>
          <a:xfrm rot="10800000">
            <a:off x="4506218" y="4006236"/>
            <a:ext cx="228373" cy="2209452"/>
          </a:xfrm>
          <a:custGeom>
            <a:avLst/>
            <a:gdLst/>
            <a:ahLst/>
            <a:cxnLst/>
            <a:rect l="l" t="t" r="r" b="b"/>
            <a:pathLst>
              <a:path w="228377" h="3548951">
                <a:moveTo>
                  <a:pt x="0" y="3548951"/>
                </a:moveTo>
                <a:lnTo>
                  <a:pt x="0" y="163018"/>
                </a:lnTo>
                <a:lnTo>
                  <a:pt x="4" y="163018"/>
                </a:lnTo>
                <a:lnTo>
                  <a:pt x="114191" y="0"/>
                </a:lnTo>
                <a:lnTo>
                  <a:pt x="228377" y="163018"/>
                </a:lnTo>
                <a:lnTo>
                  <a:pt x="228372" y="163018"/>
                </a:lnTo>
                <a:lnTo>
                  <a:pt x="228372" y="3548951"/>
                </a:lnTo>
                <a:close/>
              </a:path>
            </a:pathLst>
          </a:custGeom>
          <a:solidFill>
            <a:srgbClr val="31AF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" name="椭圆 35"/>
          <p:cNvSpPr/>
          <p:nvPr/>
        </p:nvSpPr>
        <p:spPr>
          <a:xfrm flipV="1">
            <a:off x="1110530" y="5785956"/>
            <a:ext cx="101838" cy="10183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6" name="等腰三角形 55"/>
          <p:cNvSpPr/>
          <p:nvPr/>
        </p:nvSpPr>
        <p:spPr>
          <a:xfrm rot="16200000">
            <a:off x="4134179" y="1720455"/>
            <a:ext cx="331866" cy="146923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7" name="文本占位符 65"/>
          <p:cNvSpPr>
            <a:spLocks noGrp="1"/>
          </p:cNvSpPr>
          <p:nvPr>
            <p:ph type="body" sz="quarter" idx="17" hasCustomPrompt="1"/>
          </p:nvPr>
        </p:nvSpPr>
        <p:spPr>
          <a:xfrm>
            <a:off x="579496" y="1959850"/>
            <a:ext cx="3601535" cy="31423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點擊編輯項目標題</a:t>
            </a:r>
            <a:endParaRPr kumimoji="1" lang="zh-CN" altLang="en-US" dirty="0"/>
          </a:p>
        </p:txBody>
      </p:sp>
      <p:sp>
        <p:nvSpPr>
          <p:cNvPr id="75" name="文本占位符 74"/>
          <p:cNvSpPr>
            <a:spLocks noGrp="1"/>
          </p:cNvSpPr>
          <p:nvPr>
            <p:ph type="body" sz="quarter" idx="20" hasCustomPrompt="1"/>
          </p:nvPr>
        </p:nvSpPr>
        <p:spPr>
          <a:xfrm>
            <a:off x="579496" y="2274083"/>
            <a:ext cx="3601536" cy="610900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94" name="文本占位符 86"/>
          <p:cNvSpPr>
            <a:spLocks noGrp="1"/>
          </p:cNvSpPr>
          <p:nvPr>
            <p:ph type="body" sz="quarter" idx="34" hasCustomPrompt="1"/>
          </p:nvPr>
        </p:nvSpPr>
        <p:spPr>
          <a:xfrm>
            <a:off x="3428006" y="1609458"/>
            <a:ext cx="753025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12/03</a:t>
            </a:r>
            <a:endParaRPr kumimoji="1" lang="zh-CN" altLang="en-US" dirty="0"/>
          </a:p>
        </p:txBody>
      </p:sp>
      <p:cxnSp>
        <p:nvCxnSpPr>
          <p:cNvPr id="37" name="直线连接符 36"/>
          <p:cNvCxnSpPr/>
          <p:nvPr/>
        </p:nvCxnSpPr>
        <p:spPr>
          <a:xfrm flipH="1">
            <a:off x="579497" y="2998328"/>
            <a:ext cx="3967085" cy="0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直线连接符 37"/>
          <p:cNvCxnSpPr/>
          <p:nvPr/>
        </p:nvCxnSpPr>
        <p:spPr>
          <a:xfrm flipH="1" flipV="1">
            <a:off x="4734592" y="4006236"/>
            <a:ext cx="3781476" cy="17404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文本占位符 13"/>
          <p:cNvSpPr>
            <a:spLocks noGrp="1"/>
          </p:cNvSpPr>
          <p:nvPr>
            <p:ph type="body" sz="quarter" idx="35" hasCustomPrompt="1"/>
          </p:nvPr>
        </p:nvSpPr>
        <p:spPr>
          <a:xfrm>
            <a:off x="4057911" y="1067402"/>
            <a:ext cx="1011373" cy="36153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60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公告日期</a:t>
            </a:r>
            <a:endParaRPr kumimoji="1" lang="zh-CN" altLang="en-US" dirty="0"/>
          </a:p>
        </p:txBody>
      </p:sp>
      <p:sp>
        <p:nvSpPr>
          <p:cNvPr id="44" name="文本占位符 86"/>
          <p:cNvSpPr>
            <a:spLocks noGrp="1"/>
          </p:cNvSpPr>
          <p:nvPr>
            <p:ph type="body" sz="quarter" idx="36" hasCustomPrompt="1"/>
          </p:nvPr>
        </p:nvSpPr>
        <p:spPr>
          <a:xfrm>
            <a:off x="2708829" y="1609458"/>
            <a:ext cx="719177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8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102</a:t>
            </a:r>
            <a:endParaRPr kumimoji="1" lang="zh-CN" altLang="en-US" dirty="0"/>
          </a:p>
        </p:txBody>
      </p:sp>
      <p:sp>
        <p:nvSpPr>
          <p:cNvPr id="49" name="文本占位符 65"/>
          <p:cNvSpPr>
            <a:spLocks noGrp="1"/>
          </p:cNvSpPr>
          <p:nvPr>
            <p:ph type="body" sz="quarter" idx="37" hasCustomPrompt="1"/>
          </p:nvPr>
        </p:nvSpPr>
        <p:spPr>
          <a:xfrm>
            <a:off x="5141477" y="2506156"/>
            <a:ext cx="3374590" cy="31829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點擊編輯項目標題</a:t>
            </a:r>
            <a:endParaRPr kumimoji="1" lang="zh-CN" altLang="en-US" dirty="0"/>
          </a:p>
        </p:txBody>
      </p:sp>
      <p:sp>
        <p:nvSpPr>
          <p:cNvPr id="50" name="文本占位符 74"/>
          <p:cNvSpPr>
            <a:spLocks noGrp="1"/>
          </p:cNvSpPr>
          <p:nvPr>
            <p:ph type="body" sz="quarter" idx="38" hasCustomPrompt="1"/>
          </p:nvPr>
        </p:nvSpPr>
        <p:spPr>
          <a:xfrm>
            <a:off x="5141476" y="2824450"/>
            <a:ext cx="3374591" cy="969205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51" name="文本占位符 86"/>
          <p:cNvSpPr>
            <a:spLocks noGrp="1"/>
          </p:cNvSpPr>
          <p:nvPr>
            <p:ph type="body" sz="quarter" idx="39" hasCustomPrompt="1"/>
          </p:nvPr>
        </p:nvSpPr>
        <p:spPr>
          <a:xfrm>
            <a:off x="5860654" y="2171025"/>
            <a:ext cx="753025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12/03</a:t>
            </a:r>
            <a:endParaRPr kumimoji="1" lang="zh-CN" altLang="en-US" dirty="0"/>
          </a:p>
        </p:txBody>
      </p:sp>
      <p:sp>
        <p:nvSpPr>
          <p:cNvPr id="52" name="文本占位符 86"/>
          <p:cNvSpPr>
            <a:spLocks noGrp="1"/>
          </p:cNvSpPr>
          <p:nvPr>
            <p:ph type="body" sz="quarter" idx="40" hasCustomPrompt="1"/>
          </p:nvPr>
        </p:nvSpPr>
        <p:spPr>
          <a:xfrm>
            <a:off x="5141477" y="2171025"/>
            <a:ext cx="719177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8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102</a:t>
            </a:r>
            <a:endParaRPr kumimoji="1" lang="zh-CN" altLang="en-US" dirty="0"/>
          </a:p>
        </p:txBody>
      </p:sp>
      <p:sp>
        <p:nvSpPr>
          <p:cNvPr id="54" name="等腰三角形 53"/>
          <p:cNvSpPr/>
          <p:nvPr/>
        </p:nvSpPr>
        <p:spPr>
          <a:xfrm rot="5400000">
            <a:off x="4757229" y="2253294"/>
            <a:ext cx="331866" cy="146923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0" name="文本占位符 86"/>
          <p:cNvSpPr>
            <a:spLocks noGrp="1"/>
          </p:cNvSpPr>
          <p:nvPr>
            <p:ph type="body" sz="quarter" idx="43" hasCustomPrompt="1"/>
          </p:nvPr>
        </p:nvSpPr>
        <p:spPr>
          <a:xfrm>
            <a:off x="3428007" y="3126726"/>
            <a:ext cx="753025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12/03</a:t>
            </a:r>
            <a:endParaRPr kumimoji="1" lang="zh-CN" altLang="en-US" dirty="0"/>
          </a:p>
        </p:txBody>
      </p:sp>
      <p:sp>
        <p:nvSpPr>
          <p:cNvPr id="61" name="文本占位符 86"/>
          <p:cNvSpPr>
            <a:spLocks noGrp="1"/>
          </p:cNvSpPr>
          <p:nvPr>
            <p:ph type="body" sz="quarter" idx="44" hasCustomPrompt="1"/>
          </p:nvPr>
        </p:nvSpPr>
        <p:spPr>
          <a:xfrm>
            <a:off x="2708830" y="3126726"/>
            <a:ext cx="719177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8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102</a:t>
            </a:r>
            <a:endParaRPr kumimoji="1" lang="zh-CN" altLang="en-US" dirty="0"/>
          </a:p>
        </p:txBody>
      </p:sp>
      <p:sp>
        <p:nvSpPr>
          <p:cNvPr id="62" name="等腰三角形 61"/>
          <p:cNvSpPr/>
          <p:nvPr/>
        </p:nvSpPr>
        <p:spPr>
          <a:xfrm rot="16200000">
            <a:off x="4134179" y="3222462"/>
            <a:ext cx="331866" cy="146923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3" name="等腰三角形 62"/>
          <p:cNvSpPr/>
          <p:nvPr/>
        </p:nvSpPr>
        <p:spPr>
          <a:xfrm rot="5400000">
            <a:off x="4757229" y="4238262"/>
            <a:ext cx="331866" cy="146923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4" name="文本占位符 65"/>
          <p:cNvSpPr>
            <a:spLocks noGrp="1"/>
          </p:cNvSpPr>
          <p:nvPr>
            <p:ph type="body" sz="quarter" idx="45" hasCustomPrompt="1"/>
          </p:nvPr>
        </p:nvSpPr>
        <p:spPr>
          <a:xfrm>
            <a:off x="5141478" y="4643495"/>
            <a:ext cx="3374589" cy="31829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點擊編輯項目標題</a:t>
            </a:r>
            <a:endParaRPr kumimoji="1" lang="zh-CN" altLang="en-US" dirty="0"/>
          </a:p>
        </p:txBody>
      </p:sp>
      <p:sp>
        <p:nvSpPr>
          <p:cNvPr id="65" name="文本占位符 74"/>
          <p:cNvSpPr>
            <a:spLocks noGrp="1"/>
          </p:cNvSpPr>
          <p:nvPr>
            <p:ph type="body" sz="quarter" idx="46" hasCustomPrompt="1"/>
          </p:nvPr>
        </p:nvSpPr>
        <p:spPr>
          <a:xfrm>
            <a:off x="5141478" y="4976458"/>
            <a:ext cx="3374590" cy="797133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70" name="文本占位符 86"/>
          <p:cNvSpPr>
            <a:spLocks noGrp="1"/>
          </p:cNvSpPr>
          <p:nvPr>
            <p:ph type="body" sz="quarter" idx="47" hasCustomPrompt="1"/>
          </p:nvPr>
        </p:nvSpPr>
        <p:spPr>
          <a:xfrm>
            <a:off x="5860655" y="4150961"/>
            <a:ext cx="753025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12/03</a:t>
            </a:r>
            <a:endParaRPr kumimoji="1" lang="zh-CN" altLang="en-US" dirty="0"/>
          </a:p>
        </p:txBody>
      </p:sp>
      <p:sp>
        <p:nvSpPr>
          <p:cNvPr id="71" name="文本占位符 86"/>
          <p:cNvSpPr>
            <a:spLocks noGrp="1"/>
          </p:cNvSpPr>
          <p:nvPr>
            <p:ph type="body" sz="quarter" idx="48" hasCustomPrompt="1"/>
          </p:nvPr>
        </p:nvSpPr>
        <p:spPr>
          <a:xfrm>
            <a:off x="5141478" y="4150961"/>
            <a:ext cx="719177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8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/>
              <a:t>102</a:t>
            </a:r>
            <a:endParaRPr kumimoji="1" lang="zh-CN" altLang="en-US" dirty="0"/>
          </a:p>
        </p:txBody>
      </p:sp>
      <p:sp>
        <p:nvSpPr>
          <p:cNvPr id="72" name="文本占位符 65"/>
          <p:cNvSpPr>
            <a:spLocks noGrp="1"/>
          </p:cNvSpPr>
          <p:nvPr>
            <p:ph type="body" sz="quarter" idx="49" hasCustomPrompt="1"/>
          </p:nvPr>
        </p:nvSpPr>
        <p:spPr>
          <a:xfrm>
            <a:off x="579495" y="3475361"/>
            <a:ext cx="3601535" cy="31829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點擊編輯項目標題</a:t>
            </a:r>
            <a:endParaRPr kumimoji="1" lang="zh-CN" altLang="en-US" dirty="0"/>
          </a:p>
        </p:txBody>
      </p:sp>
      <p:sp>
        <p:nvSpPr>
          <p:cNvPr id="73" name="文本占位符 74"/>
          <p:cNvSpPr>
            <a:spLocks noGrp="1"/>
          </p:cNvSpPr>
          <p:nvPr>
            <p:ph type="body" sz="quarter" idx="50" hasCustomPrompt="1"/>
          </p:nvPr>
        </p:nvSpPr>
        <p:spPr>
          <a:xfrm>
            <a:off x="579496" y="3793655"/>
            <a:ext cx="3601535" cy="849839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74" name="文本占位符 86"/>
          <p:cNvSpPr>
            <a:spLocks noGrp="1"/>
          </p:cNvSpPr>
          <p:nvPr>
            <p:ph type="body" sz="quarter" idx="27" hasCustomPrompt="1"/>
          </p:nvPr>
        </p:nvSpPr>
        <p:spPr>
          <a:xfrm>
            <a:off x="579497" y="4834987"/>
            <a:ext cx="3601535" cy="93860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可編輯時間軸補充文字，可水平移動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952620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項目列表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21" name="五边形 20"/>
          <p:cNvSpPr/>
          <p:nvPr/>
        </p:nvSpPr>
        <p:spPr>
          <a:xfrm>
            <a:off x="419210" y="1280825"/>
            <a:ext cx="2472520" cy="1406895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文本占位符 14"/>
          <p:cNvSpPr>
            <a:spLocks noGrp="1"/>
          </p:cNvSpPr>
          <p:nvPr>
            <p:ph type="body" sz="quarter" idx="11" hasCustomPrompt="1"/>
          </p:nvPr>
        </p:nvSpPr>
        <p:spPr>
          <a:xfrm>
            <a:off x="526954" y="1397266"/>
            <a:ext cx="1675443" cy="1190296"/>
          </a:xfrm>
          <a:prstGeom prst="rect">
            <a:avLst/>
          </a:prstGeom>
        </p:spPr>
        <p:txBody>
          <a:bodyPr vert="horz" anchor="ctr" anchorCtr="0"/>
          <a:lstStyle>
            <a:lvl1pPr marL="0" indent="0" algn="ctr">
              <a:lnSpc>
                <a:spcPct val="100000"/>
              </a:lnSpc>
              <a:buNone/>
              <a:defRPr sz="20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點擊編輯文本項目</a:t>
            </a:r>
          </a:p>
        </p:txBody>
      </p:sp>
      <p:sp>
        <p:nvSpPr>
          <p:cNvPr id="24" name="单圆角矩形 23"/>
          <p:cNvSpPr/>
          <p:nvPr/>
        </p:nvSpPr>
        <p:spPr>
          <a:xfrm>
            <a:off x="2601563" y="1280825"/>
            <a:ext cx="6115523" cy="1406895"/>
          </a:xfrm>
          <a:prstGeom prst="round1Rect">
            <a:avLst/>
          </a:prstGeom>
          <a:noFill/>
          <a:ln w="19050" cmpd="sng">
            <a:solidFill>
              <a:schemeClr val="accent2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3" name="五边形 42"/>
          <p:cNvSpPr/>
          <p:nvPr/>
        </p:nvSpPr>
        <p:spPr>
          <a:xfrm>
            <a:off x="419210" y="2858935"/>
            <a:ext cx="2472520" cy="1406895"/>
          </a:xfrm>
          <a:prstGeom prst="homePlat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文本占位符 14"/>
          <p:cNvSpPr>
            <a:spLocks noGrp="1"/>
          </p:cNvSpPr>
          <p:nvPr>
            <p:ph type="body" sz="quarter" idx="12" hasCustomPrompt="1"/>
          </p:nvPr>
        </p:nvSpPr>
        <p:spPr>
          <a:xfrm>
            <a:off x="526954" y="2975376"/>
            <a:ext cx="1675443" cy="1190296"/>
          </a:xfrm>
          <a:prstGeom prst="rect">
            <a:avLst/>
          </a:prstGeom>
        </p:spPr>
        <p:txBody>
          <a:bodyPr vert="horz" anchor="ctr" anchorCtr="0"/>
          <a:lstStyle>
            <a:lvl1pPr marL="0" indent="0" algn="ctr">
              <a:lnSpc>
                <a:spcPct val="100000"/>
              </a:lnSpc>
              <a:buNone/>
              <a:defRPr sz="20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點擊編輯文本項目</a:t>
            </a:r>
          </a:p>
        </p:txBody>
      </p:sp>
      <p:sp>
        <p:nvSpPr>
          <p:cNvPr id="45" name="单圆角矩形 44"/>
          <p:cNvSpPr/>
          <p:nvPr/>
        </p:nvSpPr>
        <p:spPr>
          <a:xfrm>
            <a:off x="2601563" y="2858935"/>
            <a:ext cx="6115523" cy="1406895"/>
          </a:xfrm>
          <a:prstGeom prst="round1Rect">
            <a:avLst/>
          </a:prstGeom>
          <a:noFill/>
          <a:ln w="19050" cmpd="sng">
            <a:solidFill>
              <a:schemeClr val="accent1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五边形 45"/>
          <p:cNvSpPr/>
          <p:nvPr/>
        </p:nvSpPr>
        <p:spPr>
          <a:xfrm>
            <a:off x="419210" y="4424717"/>
            <a:ext cx="2472520" cy="1406895"/>
          </a:xfrm>
          <a:prstGeom prst="homePlat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" name="文本占位符 14"/>
          <p:cNvSpPr>
            <a:spLocks noGrp="1"/>
          </p:cNvSpPr>
          <p:nvPr>
            <p:ph type="body" sz="quarter" idx="13" hasCustomPrompt="1"/>
          </p:nvPr>
        </p:nvSpPr>
        <p:spPr>
          <a:xfrm>
            <a:off x="526954" y="4541158"/>
            <a:ext cx="1675443" cy="1190296"/>
          </a:xfrm>
          <a:prstGeom prst="rect">
            <a:avLst/>
          </a:prstGeom>
        </p:spPr>
        <p:txBody>
          <a:bodyPr vert="horz" anchor="ctr" anchorCtr="0"/>
          <a:lstStyle>
            <a:lvl1pPr marL="0" indent="0" algn="ctr">
              <a:lnSpc>
                <a:spcPct val="100000"/>
              </a:lnSpc>
              <a:buNone/>
              <a:defRPr sz="20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點擊編輯文本項目</a:t>
            </a:r>
          </a:p>
        </p:txBody>
      </p:sp>
      <p:sp>
        <p:nvSpPr>
          <p:cNvPr id="48" name="单圆角矩形 47"/>
          <p:cNvSpPr/>
          <p:nvPr/>
        </p:nvSpPr>
        <p:spPr>
          <a:xfrm>
            <a:off x="2601563" y="4424717"/>
            <a:ext cx="6115523" cy="1406895"/>
          </a:xfrm>
          <a:prstGeom prst="round1Rect">
            <a:avLst/>
          </a:prstGeom>
          <a:noFill/>
          <a:ln w="19050" cmpd="sng">
            <a:solidFill>
              <a:schemeClr val="accent4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0" name="文本占位符 49"/>
          <p:cNvSpPr>
            <a:spLocks noGrp="1"/>
          </p:cNvSpPr>
          <p:nvPr>
            <p:ph type="body" sz="quarter" idx="14" hasCustomPrompt="1"/>
          </p:nvPr>
        </p:nvSpPr>
        <p:spPr>
          <a:xfrm>
            <a:off x="2892425" y="1439540"/>
            <a:ext cx="5640388" cy="1190625"/>
          </a:xfrm>
          <a:prstGeom prst="rect">
            <a:avLst/>
          </a:prstGeom>
        </p:spPr>
        <p:txBody>
          <a:bodyPr vert="horz"/>
          <a:lstStyle>
            <a:lvl1pPr marL="2857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Wingdings" charset="2"/>
              <a:buChar char="l"/>
              <a:tabLst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kumimoji="1" lang="zh-TW" altLang="en-US" dirty="0"/>
              <a:t>點擊編輯文本項目，點擊編輯文本項目，點擊編輯文本項目。</a:t>
            </a:r>
            <a:endParaRPr kumimoji="1" lang="en-US" altLang="zh-TW" dirty="0"/>
          </a:p>
          <a:p>
            <a:pPr lvl="0"/>
            <a:endParaRPr kumimoji="1" lang="zh-TW" altLang="en-US" dirty="0"/>
          </a:p>
        </p:txBody>
      </p:sp>
      <p:sp>
        <p:nvSpPr>
          <p:cNvPr id="51" name="文本占位符 49"/>
          <p:cNvSpPr>
            <a:spLocks noGrp="1"/>
          </p:cNvSpPr>
          <p:nvPr>
            <p:ph type="body" sz="quarter" idx="15" hasCustomPrompt="1"/>
          </p:nvPr>
        </p:nvSpPr>
        <p:spPr>
          <a:xfrm>
            <a:off x="2892425" y="2999705"/>
            <a:ext cx="5640388" cy="1190625"/>
          </a:xfrm>
          <a:prstGeom prst="rect">
            <a:avLst/>
          </a:prstGeom>
        </p:spPr>
        <p:txBody>
          <a:bodyPr vert="horz"/>
          <a:lstStyle>
            <a:lvl1pPr marL="2857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charset="2"/>
              <a:buChar char="l"/>
              <a:tabLst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kumimoji="1" lang="zh-TW" altLang="en-US" dirty="0"/>
              <a:t>點擊編輯文本項目，點擊編輯文本項目，點擊編輯文本項目。</a:t>
            </a:r>
            <a:endParaRPr kumimoji="1" lang="en-US" altLang="zh-TW" dirty="0"/>
          </a:p>
          <a:p>
            <a:pPr lvl="0"/>
            <a:endParaRPr kumimoji="1" lang="en-US" altLang="zh-TW" dirty="0"/>
          </a:p>
        </p:txBody>
      </p:sp>
      <p:sp>
        <p:nvSpPr>
          <p:cNvPr id="52" name="文本占位符 49"/>
          <p:cNvSpPr>
            <a:spLocks noGrp="1"/>
          </p:cNvSpPr>
          <p:nvPr>
            <p:ph type="body" sz="quarter" idx="16" hasCustomPrompt="1"/>
          </p:nvPr>
        </p:nvSpPr>
        <p:spPr>
          <a:xfrm>
            <a:off x="2892425" y="4581906"/>
            <a:ext cx="5640388" cy="1190625"/>
          </a:xfrm>
          <a:prstGeom prst="rect">
            <a:avLst/>
          </a:prstGeom>
        </p:spPr>
        <p:txBody>
          <a:bodyPr vert="horz"/>
          <a:lstStyle>
            <a:lvl1pPr marL="2857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charset="2"/>
              <a:buChar char="l"/>
              <a:tabLst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kumimoji="1" lang="zh-TW" altLang="en-US" dirty="0"/>
              <a:t>點擊編輯文本項目，點擊編輯文本項目，點擊編輯文本項目。</a:t>
            </a:r>
            <a:endParaRPr kumimoji="1" lang="en-US" altLang="zh-TW" dirty="0"/>
          </a:p>
          <a:p>
            <a:pPr lvl="0"/>
            <a:endParaRPr kumimoji="1" lang="en-US" altLang="zh-TW" dirty="0"/>
          </a:p>
          <a:p>
            <a:pPr lvl="0"/>
            <a:endParaRPr kumimoji="1"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00061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橫向流程圖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6" name="直线连接符 135"/>
          <p:cNvCxnSpPr/>
          <p:nvPr/>
        </p:nvCxnSpPr>
        <p:spPr>
          <a:xfrm>
            <a:off x="4676951" y="5828244"/>
            <a:ext cx="370299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7" name="直线连接符 136"/>
          <p:cNvCxnSpPr/>
          <p:nvPr/>
        </p:nvCxnSpPr>
        <p:spPr>
          <a:xfrm>
            <a:off x="4676951" y="4678452"/>
            <a:ext cx="370299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8" name="直线连接符 137"/>
          <p:cNvCxnSpPr/>
          <p:nvPr/>
        </p:nvCxnSpPr>
        <p:spPr>
          <a:xfrm>
            <a:off x="4680393" y="4678452"/>
            <a:ext cx="0" cy="1152967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3" name="直线连接符 132"/>
          <p:cNvCxnSpPr/>
          <p:nvPr/>
        </p:nvCxnSpPr>
        <p:spPr>
          <a:xfrm>
            <a:off x="4676951" y="4135269"/>
            <a:ext cx="370299" cy="0"/>
          </a:xfrm>
          <a:prstGeom prst="line">
            <a:avLst/>
          </a:prstGeom>
          <a:ln w="12700" cmpd="sng">
            <a:solidFill>
              <a:schemeClr val="accent4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4" name="直线连接符 133"/>
          <p:cNvCxnSpPr/>
          <p:nvPr/>
        </p:nvCxnSpPr>
        <p:spPr>
          <a:xfrm>
            <a:off x="4676951" y="2985477"/>
            <a:ext cx="370299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6" name="直线连接符 125"/>
          <p:cNvCxnSpPr/>
          <p:nvPr/>
        </p:nvCxnSpPr>
        <p:spPr>
          <a:xfrm>
            <a:off x="4676951" y="2445192"/>
            <a:ext cx="370299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5" name="直线连接符 124"/>
          <p:cNvCxnSpPr/>
          <p:nvPr/>
        </p:nvCxnSpPr>
        <p:spPr>
          <a:xfrm>
            <a:off x="4676951" y="1295400"/>
            <a:ext cx="370299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" name="直线连接符 111"/>
          <p:cNvCxnSpPr/>
          <p:nvPr/>
        </p:nvCxnSpPr>
        <p:spPr>
          <a:xfrm>
            <a:off x="2601295" y="1838135"/>
            <a:ext cx="2295525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直线连接符 77"/>
          <p:cNvCxnSpPr>
            <a:endCxn id="91" idx="1"/>
          </p:cNvCxnSpPr>
          <p:nvPr/>
        </p:nvCxnSpPr>
        <p:spPr>
          <a:xfrm flipV="1">
            <a:off x="2600750" y="5228994"/>
            <a:ext cx="2245275" cy="13599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直线连接符 66"/>
          <p:cNvCxnSpPr/>
          <p:nvPr/>
        </p:nvCxnSpPr>
        <p:spPr>
          <a:xfrm>
            <a:off x="2447626" y="3565007"/>
            <a:ext cx="2603066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4" name="单圆角矩形 3"/>
          <p:cNvSpPr/>
          <p:nvPr/>
        </p:nvSpPr>
        <p:spPr>
          <a:xfrm>
            <a:off x="419210" y="3315238"/>
            <a:ext cx="2022066" cy="480487"/>
          </a:xfrm>
          <a:prstGeom prst="round1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0" hasCustomPrompt="1"/>
          </p:nvPr>
        </p:nvSpPr>
        <p:spPr>
          <a:xfrm>
            <a:off x="419209" y="3290426"/>
            <a:ext cx="2022067" cy="46831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8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9" name="单圆角矩形 8"/>
          <p:cNvSpPr/>
          <p:nvPr/>
        </p:nvSpPr>
        <p:spPr>
          <a:xfrm>
            <a:off x="2757863" y="1626572"/>
            <a:ext cx="1763144" cy="480487"/>
          </a:xfrm>
          <a:prstGeom prst="round1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单圆角矩形 11"/>
          <p:cNvSpPr/>
          <p:nvPr/>
        </p:nvSpPr>
        <p:spPr>
          <a:xfrm>
            <a:off x="2757863" y="3315238"/>
            <a:ext cx="1763144" cy="480487"/>
          </a:xfrm>
          <a:prstGeom prst="round1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单圆角矩形 12"/>
          <p:cNvSpPr/>
          <p:nvPr/>
        </p:nvSpPr>
        <p:spPr>
          <a:xfrm>
            <a:off x="2757863" y="5000216"/>
            <a:ext cx="1763144" cy="480487"/>
          </a:xfrm>
          <a:prstGeom prst="round1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文本占位符 6"/>
          <p:cNvSpPr>
            <a:spLocks noGrp="1"/>
          </p:cNvSpPr>
          <p:nvPr>
            <p:ph type="body" sz="quarter" idx="11" hasCustomPrompt="1"/>
          </p:nvPr>
        </p:nvSpPr>
        <p:spPr>
          <a:xfrm>
            <a:off x="2757864" y="1603385"/>
            <a:ext cx="1763144" cy="46831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20" name="文本占位符 6"/>
          <p:cNvSpPr>
            <a:spLocks noGrp="1"/>
          </p:cNvSpPr>
          <p:nvPr>
            <p:ph type="body" sz="quarter" idx="12" hasCustomPrompt="1"/>
          </p:nvPr>
        </p:nvSpPr>
        <p:spPr>
          <a:xfrm>
            <a:off x="2757864" y="3290426"/>
            <a:ext cx="1763144" cy="46831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22" name="文本占位符 6"/>
          <p:cNvSpPr>
            <a:spLocks noGrp="1"/>
          </p:cNvSpPr>
          <p:nvPr>
            <p:ph type="body" sz="quarter" idx="13" hasCustomPrompt="1"/>
          </p:nvPr>
        </p:nvSpPr>
        <p:spPr>
          <a:xfrm>
            <a:off x="2757864" y="4975519"/>
            <a:ext cx="1763144" cy="46831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47" name="单圆角矩形 46"/>
          <p:cNvSpPr/>
          <p:nvPr/>
        </p:nvSpPr>
        <p:spPr>
          <a:xfrm>
            <a:off x="4846025" y="1119201"/>
            <a:ext cx="2315142" cy="388351"/>
          </a:xfrm>
          <a:prstGeom prst="round1Rect">
            <a:avLst/>
          </a:prstGeom>
          <a:solidFill>
            <a:srgbClr val="79D9C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srgbClr val="31AF9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" name="单圆角矩形 47"/>
          <p:cNvSpPr/>
          <p:nvPr/>
        </p:nvSpPr>
        <p:spPr>
          <a:xfrm>
            <a:off x="4846025" y="1686124"/>
            <a:ext cx="2315142" cy="388351"/>
          </a:xfrm>
          <a:prstGeom prst="round1Rect">
            <a:avLst/>
          </a:prstGeom>
          <a:solidFill>
            <a:srgbClr val="79D9C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srgbClr val="25837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9" name="单圆角矩形 48"/>
          <p:cNvSpPr/>
          <p:nvPr/>
        </p:nvSpPr>
        <p:spPr>
          <a:xfrm>
            <a:off x="4846025" y="2248167"/>
            <a:ext cx="2315142" cy="388351"/>
          </a:xfrm>
          <a:prstGeom prst="round1Rect">
            <a:avLst/>
          </a:prstGeom>
          <a:solidFill>
            <a:srgbClr val="79D9C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srgbClr val="31AF9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9" name="单圆角矩形 58"/>
          <p:cNvSpPr/>
          <p:nvPr/>
        </p:nvSpPr>
        <p:spPr>
          <a:xfrm>
            <a:off x="4846025" y="2799627"/>
            <a:ext cx="2315142" cy="388351"/>
          </a:xfrm>
          <a:prstGeom prst="round1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0" name="单圆角矩形 59"/>
          <p:cNvSpPr/>
          <p:nvPr/>
        </p:nvSpPr>
        <p:spPr>
          <a:xfrm>
            <a:off x="4846025" y="3366550"/>
            <a:ext cx="2315142" cy="388351"/>
          </a:xfrm>
          <a:prstGeom prst="round1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1" name="单圆角矩形 60"/>
          <p:cNvSpPr/>
          <p:nvPr/>
        </p:nvSpPr>
        <p:spPr>
          <a:xfrm>
            <a:off x="4846025" y="3928593"/>
            <a:ext cx="2315142" cy="388351"/>
          </a:xfrm>
          <a:prstGeom prst="round1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2" name="单圆角矩形 61"/>
          <p:cNvSpPr/>
          <p:nvPr/>
        </p:nvSpPr>
        <p:spPr>
          <a:xfrm>
            <a:off x="4846025" y="4488816"/>
            <a:ext cx="2315142" cy="388351"/>
          </a:xfrm>
          <a:prstGeom prst="round1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3" name="单圆角矩形 62"/>
          <p:cNvSpPr/>
          <p:nvPr/>
        </p:nvSpPr>
        <p:spPr>
          <a:xfrm>
            <a:off x="4846025" y="5055739"/>
            <a:ext cx="2315142" cy="388351"/>
          </a:xfrm>
          <a:prstGeom prst="round1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4" name="单圆角矩形 63"/>
          <p:cNvSpPr/>
          <p:nvPr/>
        </p:nvSpPr>
        <p:spPr>
          <a:xfrm>
            <a:off x="4846025" y="5617782"/>
            <a:ext cx="2315142" cy="388351"/>
          </a:xfrm>
          <a:prstGeom prst="round1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69" name="直线连接符 68"/>
          <p:cNvCxnSpPr/>
          <p:nvPr/>
        </p:nvCxnSpPr>
        <p:spPr>
          <a:xfrm>
            <a:off x="2605012" y="1831785"/>
            <a:ext cx="0" cy="3419332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3" name="文本占位符 6"/>
          <p:cNvSpPr>
            <a:spLocks noGrp="1"/>
          </p:cNvSpPr>
          <p:nvPr>
            <p:ph type="body" sz="quarter" idx="14" hasCustomPrompt="1"/>
          </p:nvPr>
        </p:nvSpPr>
        <p:spPr>
          <a:xfrm>
            <a:off x="4846025" y="1077878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85" name="文本占位符 6"/>
          <p:cNvSpPr>
            <a:spLocks noGrp="1"/>
          </p:cNvSpPr>
          <p:nvPr>
            <p:ph type="body" sz="quarter" idx="15" hasCustomPrompt="1"/>
          </p:nvPr>
        </p:nvSpPr>
        <p:spPr>
          <a:xfrm>
            <a:off x="4846025" y="1646117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rgbClr val="25837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86" name="文本占位符 6"/>
          <p:cNvSpPr>
            <a:spLocks noGrp="1"/>
          </p:cNvSpPr>
          <p:nvPr>
            <p:ph type="body" sz="quarter" idx="16" hasCustomPrompt="1"/>
          </p:nvPr>
        </p:nvSpPr>
        <p:spPr>
          <a:xfrm>
            <a:off x="4846025" y="2206844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rgbClr val="25837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87" name="文本占位符 6"/>
          <p:cNvSpPr>
            <a:spLocks noGrp="1"/>
          </p:cNvSpPr>
          <p:nvPr>
            <p:ph type="body" sz="quarter" idx="17" hasCustomPrompt="1"/>
          </p:nvPr>
        </p:nvSpPr>
        <p:spPr>
          <a:xfrm>
            <a:off x="4846025" y="2758304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88" name="文本占位符 6"/>
          <p:cNvSpPr>
            <a:spLocks noGrp="1"/>
          </p:cNvSpPr>
          <p:nvPr>
            <p:ph type="body" sz="quarter" idx="18" hasCustomPrompt="1"/>
          </p:nvPr>
        </p:nvSpPr>
        <p:spPr>
          <a:xfrm>
            <a:off x="4846025" y="3325227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89" name="文本占位符 6"/>
          <p:cNvSpPr>
            <a:spLocks noGrp="1"/>
          </p:cNvSpPr>
          <p:nvPr>
            <p:ph type="body" sz="quarter" idx="19" hasCustomPrompt="1"/>
          </p:nvPr>
        </p:nvSpPr>
        <p:spPr>
          <a:xfrm>
            <a:off x="4846025" y="3887270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rgbClr val="C8550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90" name="文本占位符 6"/>
          <p:cNvSpPr>
            <a:spLocks noGrp="1"/>
          </p:cNvSpPr>
          <p:nvPr>
            <p:ph type="body" sz="quarter" idx="20" hasCustomPrompt="1"/>
          </p:nvPr>
        </p:nvSpPr>
        <p:spPr>
          <a:xfrm>
            <a:off x="4846025" y="4447493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91" name="文本占位符 6"/>
          <p:cNvSpPr>
            <a:spLocks noGrp="1"/>
          </p:cNvSpPr>
          <p:nvPr>
            <p:ph type="body" sz="quarter" idx="21" hasCustomPrompt="1"/>
          </p:nvPr>
        </p:nvSpPr>
        <p:spPr>
          <a:xfrm>
            <a:off x="4846025" y="5014157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92" name="文本占位符 6"/>
          <p:cNvSpPr>
            <a:spLocks noGrp="1"/>
          </p:cNvSpPr>
          <p:nvPr>
            <p:ph type="body" sz="quarter" idx="22" hasCustomPrompt="1"/>
          </p:nvPr>
        </p:nvSpPr>
        <p:spPr>
          <a:xfrm>
            <a:off x="4846025" y="5570758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點擊編輯文本</a:t>
            </a:r>
            <a:endParaRPr kumimoji="1" lang="zh-CN" altLang="en-US" dirty="0"/>
          </a:p>
        </p:txBody>
      </p:sp>
      <p:sp>
        <p:nvSpPr>
          <p:cNvPr id="93" name="五边形 92"/>
          <p:cNvSpPr/>
          <p:nvPr/>
        </p:nvSpPr>
        <p:spPr>
          <a:xfrm rot="10800000">
            <a:off x="7161166" y="1077878"/>
            <a:ext cx="1555920" cy="1558640"/>
          </a:xfrm>
          <a:prstGeom prst="homePlate">
            <a:avLst/>
          </a:prstGeom>
          <a:noFill/>
          <a:ln w="19050" cmpd="sng">
            <a:solidFill>
              <a:schemeClr val="accent2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4" name="五边形 93"/>
          <p:cNvSpPr/>
          <p:nvPr/>
        </p:nvSpPr>
        <p:spPr>
          <a:xfrm rot="10800000">
            <a:off x="7161166" y="2799626"/>
            <a:ext cx="1555920" cy="1517317"/>
          </a:xfrm>
          <a:prstGeom prst="homePlate">
            <a:avLst/>
          </a:prstGeom>
          <a:noFill/>
          <a:ln w="19050" cmpd="sng">
            <a:solidFill>
              <a:schemeClr val="accent1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6" name="五边形 95"/>
          <p:cNvSpPr/>
          <p:nvPr/>
        </p:nvSpPr>
        <p:spPr>
          <a:xfrm rot="10800000">
            <a:off x="7161166" y="4508486"/>
            <a:ext cx="1555920" cy="1491946"/>
          </a:xfrm>
          <a:prstGeom prst="homePlate">
            <a:avLst/>
          </a:prstGeom>
          <a:noFill/>
          <a:ln w="19050" cmpd="sng">
            <a:solidFill>
              <a:srgbClr val="656565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7" name="文本占位符 6"/>
          <p:cNvSpPr>
            <a:spLocks noGrp="1"/>
          </p:cNvSpPr>
          <p:nvPr>
            <p:ph type="body" sz="quarter" idx="23" hasCustomPrompt="1"/>
          </p:nvPr>
        </p:nvSpPr>
        <p:spPr>
          <a:xfrm>
            <a:off x="7719763" y="1411735"/>
            <a:ext cx="875790" cy="83643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4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可有可無補充說明文字</a:t>
            </a:r>
            <a:endParaRPr kumimoji="1" lang="zh-CN" altLang="en-US" dirty="0"/>
          </a:p>
        </p:txBody>
      </p:sp>
      <p:sp>
        <p:nvSpPr>
          <p:cNvPr id="98" name="文本占位符 6"/>
          <p:cNvSpPr>
            <a:spLocks noGrp="1"/>
          </p:cNvSpPr>
          <p:nvPr>
            <p:ph type="body" sz="quarter" idx="24" hasCustomPrompt="1"/>
          </p:nvPr>
        </p:nvSpPr>
        <p:spPr>
          <a:xfrm>
            <a:off x="7719763" y="3150184"/>
            <a:ext cx="875790" cy="83643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4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可有可無補充說明文字</a:t>
            </a:r>
            <a:endParaRPr kumimoji="1" lang="zh-CN" altLang="en-US" dirty="0"/>
          </a:p>
        </p:txBody>
      </p:sp>
      <p:sp>
        <p:nvSpPr>
          <p:cNvPr id="99" name="文本占位符 6"/>
          <p:cNvSpPr>
            <a:spLocks noGrp="1"/>
          </p:cNvSpPr>
          <p:nvPr>
            <p:ph type="body" sz="quarter" idx="25" hasCustomPrompt="1"/>
          </p:nvPr>
        </p:nvSpPr>
        <p:spPr>
          <a:xfrm>
            <a:off x="7719763" y="4824377"/>
            <a:ext cx="875790" cy="83643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可有可無補充說明文</a:t>
            </a:r>
            <a:endParaRPr kumimoji="1" lang="zh-CN" altLang="en-US" dirty="0"/>
          </a:p>
        </p:txBody>
      </p:sp>
      <p:sp>
        <p:nvSpPr>
          <p:cNvPr id="101" name="五边形 100"/>
          <p:cNvSpPr/>
          <p:nvPr/>
        </p:nvSpPr>
        <p:spPr>
          <a:xfrm rot="16200000">
            <a:off x="668278" y="3707704"/>
            <a:ext cx="1523932" cy="2022064"/>
          </a:xfrm>
          <a:prstGeom prst="homePlate">
            <a:avLst/>
          </a:prstGeom>
          <a:noFill/>
          <a:ln w="19050" cmpd="sng">
            <a:solidFill>
              <a:schemeClr val="accent1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2" name="文本占位符 6"/>
          <p:cNvSpPr>
            <a:spLocks noGrp="1"/>
          </p:cNvSpPr>
          <p:nvPr>
            <p:ph type="body" sz="quarter" idx="26" hasCustomPrompt="1"/>
          </p:nvPr>
        </p:nvSpPr>
        <p:spPr>
          <a:xfrm>
            <a:off x="419210" y="4707759"/>
            <a:ext cx="2022065" cy="77294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點擊可編輯</a:t>
            </a:r>
            <a:endParaRPr kumimoji="1" lang="en-US" altLang="zh-TW" dirty="0"/>
          </a:p>
          <a:p>
            <a:pPr lvl="0"/>
            <a:r>
              <a:rPr kumimoji="1" lang="zh-TW" altLang="en-US" dirty="0"/>
              <a:t>(可有可無說明文字</a:t>
            </a:r>
            <a:r>
              <a:rPr kumimoji="1" lang="en-US" altLang="zh-TW" dirty="0"/>
              <a:t>)</a:t>
            </a:r>
            <a:endParaRPr kumimoji="1" lang="zh-CN" altLang="en-US" dirty="0"/>
          </a:p>
        </p:txBody>
      </p:sp>
      <p:sp>
        <p:nvSpPr>
          <p:cNvPr id="103" name="五边形 102"/>
          <p:cNvSpPr/>
          <p:nvPr/>
        </p:nvSpPr>
        <p:spPr>
          <a:xfrm rot="5400000">
            <a:off x="668278" y="1352952"/>
            <a:ext cx="1523932" cy="2022064"/>
          </a:xfrm>
          <a:prstGeom prst="homePlate">
            <a:avLst/>
          </a:prstGeom>
          <a:noFill/>
          <a:ln w="19050" cmpd="sng">
            <a:solidFill>
              <a:schemeClr val="accent1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kumimoji="1" lang="zh-TW" altLang="en-US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ㄒ</a:t>
            </a:r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4" name="文本占位符 6"/>
          <p:cNvSpPr>
            <a:spLocks noGrp="1"/>
          </p:cNvSpPr>
          <p:nvPr>
            <p:ph type="body" sz="quarter" idx="27" hasCustomPrompt="1"/>
          </p:nvPr>
        </p:nvSpPr>
        <p:spPr>
          <a:xfrm>
            <a:off x="419210" y="1591040"/>
            <a:ext cx="2022065" cy="77294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點擊可編輯</a:t>
            </a:r>
            <a:endParaRPr kumimoji="1" lang="en-US" altLang="zh-TW" dirty="0"/>
          </a:p>
          <a:p>
            <a:pPr lvl="0"/>
            <a:r>
              <a:rPr kumimoji="1" lang="zh-TW" altLang="en-US" dirty="0"/>
              <a:t>(可有可無說明文字</a:t>
            </a:r>
            <a:r>
              <a:rPr kumimoji="1" lang="en-US" altLang="zh-TW" dirty="0"/>
              <a:t>)</a:t>
            </a:r>
            <a:endParaRPr kumimoji="1" lang="zh-CN" altLang="en-US" dirty="0"/>
          </a:p>
        </p:txBody>
      </p:sp>
      <p:cxnSp>
        <p:nvCxnSpPr>
          <p:cNvPr id="105" name="直线连接符 104"/>
          <p:cNvCxnSpPr/>
          <p:nvPr/>
        </p:nvCxnSpPr>
        <p:spPr>
          <a:xfrm>
            <a:off x="4680393" y="1295400"/>
            <a:ext cx="0" cy="1152967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5" name="直线连接符 134"/>
          <p:cNvCxnSpPr/>
          <p:nvPr/>
        </p:nvCxnSpPr>
        <p:spPr>
          <a:xfrm>
            <a:off x="4680393" y="2985477"/>
            <a:ext cx="0" cy="1152967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234173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直向流程圖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2" name="单圆角矩形 1"/>
          <p:cNvSpPr/>
          <p:nvPr/>
        </p:nvSpPr>
        <p:spPr>
          <a:xfrm>
            <a:off x="418495" y="1489075"/>
            <a:ext cx="1580168" cy="572097"/>
          </a:xfrm>
          <a:prstGeom prst="round1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48559" y="2229145"/>
            <a:ext cx="1350819" cy="6214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48559" y="2958685"/>
            <a:ext cx="1350819" cy="6214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48559" y="3688222"/>
            <a:ext cx="1350819" cy="6214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48559" y="4431270"/>
            <a:ext cx="1350819" cy="6214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48559" y="5160809"/>
            <a:ext cx="1350819" cy="6214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6" name="直线连接符 15"/>
          <p:cNvCxnSpPr/>
          <p:nvPr/>
        </p:nvCxnSpPr>
        <p:spPr>
          <a:xfrm>
            <a:off x="432722" y="2061688"/>
            <a:ext cx="0" cy="3450381"/>
          </a:xfrm>
          <a:prstGeom prst="line">
            <a:avLst/>
          </a:prstGeom>
          <a:ln w="12700" cmpd="sng">
            <a:prstDash val="solid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1" name="直线连接符 20"/>
          <p:cNvCxnSpPr>
            <a:endCxn id="4" idx="1"/>
          </p:cNvCxnSpPr>
          <p:nvPr/>
        </p:nvCxnSpPr>
        <p:spPr>
          <a:xfrm flipV="1">
            <a:off x="419210" y="2539875"/>
            <a:ext cx="229349" cy="222"/>
          </a:xfrm>
          <a:prstGeom prst="line">
            <a:avLst/>
          </a:prstGeom>
          <a:ln w="12700" cmpd="sng"/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直线连接符 21"/>
          <p:cNvCxnSpPr/>
          <p:nvPr/>
        </p:nvCxnSpPr>
        <p:spPr>
          <a:xfrm flipV="1">
            <a:off x="419210" y="3285110"/>
            <a:ext cx="229349" cy="222"/>
          </a:xfrm>
          <a:prstGeom prst="line">
            <a:avLst/>
          </a:prstGeom>
          <a:ln w="12700" cmpd="sng"/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3" name="直线连接符 22"/>
          <p:cNvCxnSpPr/>
          <p:nvPr/>
        </p:nvCxnSpPr>
        <p:spPr>
          <a:xfrm flipV="1">
            <a:off x="419210" y="3998856"/>
            <a:ext cx="229349" cy="222"/>
          </a:xfrm>
          <a:prstGeom prst="line">
            <a:avLst/>
          </a:prstGeom>
          <a:ln w="12700" cmpd="sng"/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4" name="直线连接符 23"/>
          <p:cNvCxnSpPr/>
          <p:nvPr/>
        </p:nvCxnSpPr>
        <p:spPr>
          <a:xfrm flipV="1">
            <a:off x="419210" y="4754587"/>
            <a:ext cx="229349" cy="222"/>
          </a:xfrm>
          <a:prstGeom prst="line">
            <a:avLst/>
          </a:prstGeom>
          <a:ln w="12700" cmpd="sng"/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直线连接符 24"/>
          <p:cNvCxnSpPr/>
          <p:nvPr/>
        </p:nvCxnSpPr>
        <p:spPr>
          <a:xfrm flipV="1">
            <a:off x="419210" y="5511847"/>
            <a:ext cx="229349" cy="222"/>
          </a:xfrm>
          <a:prstGeom prst="line">
            <a:avLst/>
          </a:prstGeom>
          <a:ln w="12700" cmpd="sng"/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7" name="文本占位符 26"/>
          <p:cNvSpPr>
            <a:spLocks noGrp="1"/>
          </p:cNvSpPr>
          <p:nvPr>
            <p:ph type="body" sz="quarter" idx="10" hasCustomPrompt="1"/>
          </p:nvPr>
        </p:nvSpPr>
        <p:spPr>
          <a:xfrm>
            <a:off x="419100" y="1457229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28" name="文本占位符 26"/>
          <p:cNvSpPr>
            <a:spLocks noGrp="1"/>
          </p:cNvSpPr>
          <p:nvPr>
            <p:ph type="body" sz="quarter" idx="11" hasCustomPrompt="1"/>
          </p:nvPr>
        </p:nvSpPr>
        <p:spPr>
          <a:xfrm>
            <a:off x="648559" y="222914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30" name="文本占位符 26"/>
          <p:cNvSpPr>
            <a:spLocks noGrp="1"/>
          </p:cNvSpPr>
          <p:nvPr>
            <p:ph type="body" sz="quarter" idx="12" hasCustomPrompt="1"/>
          </p:nvPr>
        </p:nvSpPr>
        <p:spPr>
          <a:xfrm>
            <a:off x="648559" y="295868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31" name="文本占位符 26"/>
          <p:cNvSpPr>
            <a:spLocks noGrp="1"/>
          </p:cNvSpPr>
          <p:nvPr>
            <p:ph type="body" sz="quarter" idx="13" hasCustomPrompt="1"/>
          </p:nvPr>
        </p:nvSpPr>
        <p:spPr>
          <a:xfrm>
            <a:off x="648559" y="3688222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32" name="文本占位符 26"/>
          <p:cNvSpPr>
            <a:spLocks noGrp="1"/>
          </p:cNvSpPr>
          <p:nvPr>
            <p:ph type="body" sz="quarter" idx="14" hasCustomPrompt="1"/>
          </p:nvPr>
        </p:nvSpPr>
        <p:spPr>
          <a:xfrm>
            <a:off x="648559" y="4431270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33" name="文本占位符 26"/>
          <p:cNvSpPr>
            <a:spLocks noGrp="1"/>
          </p:cNvSpPr>
          <p:nvPr>
            <p:ph type="body" sz="quarter" idx="15" hasCustomPrompt="1"/>
          </p:nvPr>
        </p:nvSpPr>
        <p:spPr>
          <a:xfrm>
            <a:off x="648559" y="5160809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68" name="单圆角矩形 67"/>
          <p:cNvSpPr/>
          <p:nvPr/>
        </p:nvSpPr>
        <p:spPr>
          <a:xfrm>
            <a:off x="2648735" y="1489075"/>
            <a:ext cx="1580168" cy="572097"/>
          </a:xfrm>
          <a:prstGeom prst="round1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2878799" y="2229145"/>
            <a:ext cx="1350819" cy="62145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2878799" y="2958685"/>
            <a:ext cx="1350819" cy="62145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2878799" y="3688222"/>
            <a:ext cx="1350819" cy="62145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2878799" y="4431270"/>
            <a:ext cx="1350819" cy="62145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2878799" y="5160809"/>
            <a:ext cx="1350819" cy="62145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74" name="直线连接符 73"/>
          <p:cNvCxnSpPr/>
          <p:nvPr/>
        </p:nvCxnSpPr>
        <p:spPr>
          <a:xfrm>
            <a:off x="2662962" y="2061688"/>
            <a:ext cx="0" cy="3450381"/>
          </a:xfrm>
          <a:prstGeom prst="line">
            <a:avLst/>
          </a:prstGeom>
          <a:ln w="12700" cmpd="sng">
            <a:solidFill>
              <a:schemeClr val="accent3"/>
            </a:solidFill>
            <a:prstDash val="solid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5" name="直线连接符 74"/>
          <p:cNvCxnSpPr>
            <a:endCxn id="69" idx="1"/>
          </p:cNvCxnSpPr>
          <p:nvPr/>
        </p:nvCxnSpPr>
        <p:spPr>
          <a:xfrm flipV="1">
            <a:off x="2649450" y="2539875"/>
            <a:ext cx="229349" cy="222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6" name="直线连接符 75"/>
          <p:cNvCxnSpPr/>
          <p:nvPr/>
        </p:nvCxnSpPr>
        <p:spPr>
          <a:xfrm flipV="1">
            <a:off x="2649450" y="3285110"/>
            <a:ext cx="229349" cy="222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7" name="直线连接符 76"/>
          <p:cNvCxnSpPr/>
          <p:nvPr/>
        </p:nvCxnSpPr>
        <p:spPr>
          <a:xfrm flipV="1">
            <a:off x="2649450" y="3998856"/>
            <a:ext cx="229349" cy="222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8" name="直线连接符 77"/>
          <p:cNvCxnSpPr/>
          <p:nvPr/>
        </p:nvCxnSpPr>
        <p:spPr>
          <a:xfrm flipV="1">
            <a:off x="2649450" y="4754587"/>
            <a:ext cx="229349" cy="222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9" name="直线连接符 78"/>
          <p:cNvCxnSpPr/>
          <p:nvPr/>
        </p:nvCxnSpPr>
        <p:spPr>
          <a:xfrm flipV="1">
            <a:off x="2649450" y="5511847"/>
            <a:ext cx="229349" cy="222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0" name="文本占位符 26"/>
          <p:cNvSpPr>
            <a:spLocks noGrp="1"/>
          </p:cNvSpPr>
          <p:nvPr>
            <p:ph type="body" sz="quarter" idx="16" hasCustomPrompt="1"/>
          </p:nvPr>
        </p:nvSpPr>
        <p:spPr>
          <a:xfrm>
            <a:off x="2649340" y="1457229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81" name="文本占位符 26"/>
          <p:cNvSpPr>
            <a:spLocks noGrp="1"/>
          </p:cNvSpPr>
          <p:nvPr>
            <p:ph type="body" sz="quarter" idx="17" hasCustomPrompt="1"/>
          </p:nvPr>
        </p:nvSpPr>
        <p:spPr>
          <a:xfrm>
            <a:off x="2878799" y="222914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82" name="文本占位符 26"/>
          <p:cNvSpPr>
            <a:spLocks noGrp="1"/>
          </p:cNvSpPr>
          <p:nvPr>
            <p:ph type="body" sz="quarter" idx="18" hasCustomPrompt="1"/>
          </p:nvPr>
        </p:nvSpPr>
        <p:spPr>
          <a:xfrm>
            <a:off x="2878799" y="295868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83" name="文本占位符 26"/>
          <p:cNvSpPr>
            <a:spLocks noGrp="1"/>
          </p:cNvSpPr>
          <p:nvPr>
            <p:ph type="body" sz="quarter" idx="19" hasCustomPrompt="1"/>
          </p:nvPr>
        </p:nvSpPr>
        <p:spPr>
          <a:xfrm>
            <a:off x="2878799" y="3688222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84" name="文本占位符 26"/>
          <p:cNvSpPr>
            <a:spLocks noGrp="1"/>
          </p:cNvSpPr>
          <p:nvPr>
            <p:ph type="body" sz="quarter" idx="20" hasCustomPrompt="1"/>
          </p:nvPr>
        </p:nvSpPr>
        <p:spPr>
          <a:xfrm>
            <a:off x="2878799" y="4431270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85" name="文本占位符 26"/>
          <p:cNvSpPr>
            <a:spLocks noGrp="1"/>
          </p:cNvSpPr>
          <p:nvPr>
            <p:ph type="body" sz="quarter" idx="21" hasCustomPrompt="1"/>
          </p:nvPr>
        </p:nvSpPr>
        <p:spPr>
          <a:xfrm>
            <a:off x="2878799" y="5160809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86" name="单圆角矩形 85"/>
          <p:cNvSpPr/>
          <p:nvPr/>
        </p:nvSpPr>
        <p:spPr>
          <a:xfrm>
            <a:off x="4896823" y="1489075"/>
            <a:ext cx="1580168" cy="572097"/>
          </a:xfrm>
          <a:prstGeom prst="round1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5126887" y="2229145"/>
            <a:ext cx="1350819" cy="6214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5126887" y="2958685"/>
            <a:ext cx="1350819" cy="6214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5126887" y="3688222"/>
            <a:ext cx="1350819" cy="6214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5126887" y="4431270"/>
            <a:ext cx="1350819" cy="6214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1" name="矩形 90"/>
          <p:cNvSpPr/>
          <p:nvPr/>
        </p:nvSpPr>
        <p:spPr>
          <a:xfrm>
            <a:off x="5126887" y="5160809"/>
            <a:ext cx="1350819" cy="6214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2" name="直线连接符 91"/>
          <p:cNvCxnSpPr/>
          <p:nvPr/>
        </p:nvCxnSpPr>
        <p:spPr>
          <a:xfrm>
            <a:off x="4911050" y="2061688"/>
            <a:ext cx="0" cy="3450381"/>
          </a:xfrm>
          <a:prstGeom prst="line">
            <a:avLst/>
          </a:prstGeom>
          <a:ln w="12700" cmpd="sng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3" name="直线连接符 92"/>
          <p:cNvCxnSpPr>
            <a:endCxn id="87" idx="1"/>
          </p:cNvCxnSpPr>
          <p:nvPr/>
        </p:nvCxnSpPr>
        <p:spPr>
          <a:xfrm flipV="1">
            <a:off x="4897538" y="2539875"/>
            <a:ext cx="229349" cy="222"/>
          </a:xfrm>
          <a:prstGeom prst="line">
            <a:avLst/>
          </a:prstGeom>
          <a:ln w="12700" cmpd="sng">
            <a:solidFill>
              <a:schemeClr val="accent1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4" name="直线连接符 93"/>
          <p:cNvCxnSpPr/>
          <p:nvPr/>
        </p:nvCxnSpPr>
        <p:spPr>
          <a:xfrm flipV="1">
            <a:off x="4897538" y="3285110"/>
            <a:ext cx="229349" cy="222"/>
          </a:xfrm>
          <a:prstGeom prst="line">
            <a:avLst/>
          </a:prstGeom>
          <a:ln w="12700" cmpd="sng">
            <a:solidFill>
              <a:schemeClr val="accent1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5" name="直线连接符 94"/>
          <p:cNvCxnSpPr/>
          <p:nvPr/>
        </p:nvCxnSpPr>
        <p:spPr>
          <a:xfrm flipV="1">
            <a:off x="4897538" y="3998856"/>
            <a:ext cx="229349" cy="222"/>
          </a:xfrm>
          <a:prstGeom prst="line">
            <a:avLst/>
          </a:prstGeom>
          <a:ln w="12700" cmpd="sng">
            <a:solidFill>
              <a:schemeClr val="accent1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6" name="直线连接符 95"/>
          <p:cNvCxnSpPr/>
          <p:nvPr/>
        </p:nvCxnSpPr>
        <p:spPr>
          <a:xfrm flipV="1">
            <a:off x="4897538" y="4754587"/>
            <a:ext cx="229349" cy="222"/>
          </a:xfrm>
          <a:prstGeom prst="line">
            <a:avLst/>
          </a:prstGeom>
          <a:ln w="12700" cmpd="sng">
            <a:solidFill>
              <a:schemeClr val="accent1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7" name="直线连接符 96"/>
          <p:cNvCxnSpPr/>
          <p:nvPr/>
        </p:nvCxnSpPr>
        <p:spPr>
          <a:xfrm flipV="1">
            <a:off x="4897538" y="5511847"/>
            <a:ext cx="229349" cy="222"/>
          </a:xfrm>
          <a:prstGeom prst="line">
            <a:avLst/>
          </a:prstGeom>
          <a:ln w="12700" cmpd="sng">
            <a:solidFill>
              <a:schemeClr val="accent1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8" name="文本占位符 26"/>
          <p:cNvSpPr>
            <a:spLocks noGrp="1"/>
          </p:cNvSpPr>
          <p:nvPr>
            <p:ph type="body" sz="quarter" idx="22" hasCustomPrompt="1"/>
          </p:nvPr>
        </p:nvSpPr>
        <p:spPr>
          <a:xfrm>
            <a:off x="4897428" y="1457229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99" name="文本占位符 26"/>
          <p:cNvSpPr>
            <a:spLocks noGrp="1"/>
          </p:cNvSpPr>
          <p:nvPr>
            <p:ph type="body" sz="quarter" idx="23" hasCustomPrompt="1"/>
          </p:nvPr>
        </p:nvSpPr>
        <p:spPr>
          <a:xfrm>
            <a:off x="5126887" y="222914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00" name="文本占位符 26"/>
          <p:cNvSpPr>
            <a:spLocks noGrp="1"/>
          </p:cNvSpPr>
          <p:nvPr>
            <p:ph type="body" sz="quarter" idx="24" hasCustomPrompt="1"/>
          </p:nvPr>
        </p:nvSpPr>
        <p:spPr>
          <a:xfrm>
            <a:off x="5126887" y="295868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01" name="文本占位符 26"/>
          <p:cNvSpPr>
            <a:spLocks noGrp="1"/>
          </p:cNvSpPr>
          <p:nvPr>
            <p:ph type="body" sz="quarter" idx="25" hasCustomPrompt="1"/>
          </p:nvPr>
        </p:nvSpPr>
        <p:spPr>
          <a:xfrm>
            <a:off x="5126887" y="3688222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02" name="文本占位符 26"/>
          <p:cNvSpPr>
            <a:spLocks noGrp="1"/>
          </p:cNvSpPr>
          <p:nvPr>
            <p:ph type="body" sz="quarter" idx="26" hasCustomPrompt="1"/>
          </p:nvPr>
        </p:nvSpPr>
        <p:spPr>
          <a:xfrm>
            <a:off x="5126887" y="4431270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03" name="文本占位符 26"/>
          <p:cNvSpPr>
            <a:spLocks noGrp="1"/>
          </p:cNvSpPr>
          <p:nvPr>
            <p:ph type="body" sz="quarter" idx="27" hasCustomPrompt="1"/>
          </p:nvPr>
        </p:nvSpPr>
        <p:spPr>
          <a:xfrm>
            <a:off x="5126887" y="5160809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04" name="单圆角矩形 103"/>
          <p:cNvSpPr/>
          <p:nvPr/>
        </p:nvSpPr>
        <p:spPr>
          <a:xfrm>
            <a:off x="7136203" y="1489075"/>
            <a:ext cx="1580168" cy="572097"/>
          </a:xfrm>
          <a:prstGeom prst="round1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srgbClr val="FFD617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5" name="矩形 104"/>
          <p:cNvSpPr/>
          <p:nvPr/>
        </p:nvSpPr>
        <p:spPr>
          <a:xfrm>
            <a:off x="7366267" y="2229145"/>
            <a:ext cx="1350819" cy="62145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6" name="矩形 105"/>
          <p:cNvSpPr/>
          <p:nvPr/>
        </p:nvSpPr>
        <p:spPr>
          <a:xfrm>
            <a:off x="7366267" y="2958685"/>
            <a:ext cx="1350819" cy="62145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7" name="矩形 106"/>
          <p:cNvSpPr/>
          <p:nvPr/>
        </p:nvSpPr>
        <p:spPr>
          <a:xfrm>
            <a:off x="7366267" y="3688222"/>
            <a:ext cx="1350819" cy="62145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8" name="矩形 107"/>
          <p:cNvSpPr/>
          <p:nvPr/>
        </p:nvSpPr>
        <p:spPr>
          <a:xfrm>
            <a:off x="7366267" y="4431270"/>
            <a:ext cx="1350819" cy="62145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9" name="矩形 108"/>
          <p:cNvSpPr/>
          <p:nvPr/>
        </p:nvSpPr>
        <p:spPr>
          <a:xfrm>
            <a:off x="7366267" y="5160809"/>
            <a:ext cx="1350819" cy="62145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 dirty="0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10" name="直线连接符 109"/>
          <p:cNvCxnSpPr/>
          <p:nvPr/>
        </p:nvCxnSpPr>
        <p:spPr>
          <a:xfrm>
            <a:off x="7150430" y="2061688"/>
            <a:ext cx="0" cy="3450381"/>
          </a:xfrm>
          <a:prstGeom prst="line">
            <a:avLst/>
          </a:prstGeom>
          <a:ln w="12700" cmpd="sng">
            <a:solidFill>
              <a:schemeClr val="accent4"/>
            </a:solidFill>
            <a:prstDash val="solid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1" name="直线连接符 110"/>
          <p:cNvCxnSpPr>
            <a:endCxn id="105" idx="1"/>
          </p:cNvCxnSpPr>
          <p:nvPr/>
        </p:nvCxnSpPr>
        <p:spPr>
          <a:xfrm flipV="1">
            <a:off x="7136918" y="2539875"/>
            <a:ext cx="229349" cy="222"/>
          </a:xfrm>
          <a:prstGeom prst="line">
            <a:avLst/>
          </a:prstGeom>
          <a:ln w="12700" cmpd="sng">
            <a:solidFill>
              <a:schemeClr val="accent4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2" name="直线连接符 111"/>
          <p:cNvCxnSpPr/>
          <p:nvPr/>
        </p:nvCxnSpPr>
        <p:spPr>
          <a:xfrm flipV="1">
            <a:off x="7136918" y="3285110"/>
            <a:ext cx="229349" cy="222"/>
          </a:xfrm>
          <a:prstGeom prst="line">
            <a:avLst/>
          </a:prstGeom>
          <a:ln w="12700" cmpd="sng">
            <a:solidFill>
              <a:schemeClr val="accent4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3" name="直线连接符 112"/>
          <p:cNvCxnSpPr/>
          <p:nvPr/>
        </p:nvCxnSpPr>
        <p:spPr>
          <a:xfrm flipV="1">
            <a:off x="7136918" y="3998856"/>
            <a:ext cx="229349" cy="222"/>
          </a:xfrm>
          <a:prstGeom prst="line">
            <a:avLst/>
          </a:prstGeom>
          <a:ln w="12700" cmpd="sng">
            <a:solidFill>
              <a:schemeClr val="accent4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4" name="直线连接符 113"/>
          <p:cNvCxnSpPr/>
          <p:nvPr/>
        </p:nvCxnSpPr>
        <p:spPr>
          <a:xfrm flipV="1">
            <a:off x="7136918" y="4754587"/>
            <a:ext cx="229349" cy="222"/>
          </a:xfrm>
          <a:prstGeom prst="line">
            <a:avLst/>
          </a:prstGeom>
          <a:ln w="12700" cmpd="sng">
            <a:solidFill>
              <a:schemeClr val="accent4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5" name="直线连接符 114"/>
          <p:cNvCxnSpPr/>
          <p:nvPr/>
        </p:nvCxnSpPr>
        <p:spPr>
          <a:xfrm flipV="1">
            <a:off x="7136918" y="5511847"/>
            <a:ext cx="229349" cy="222"/>
          </a:xfrm>
          <a:prstGeom prst="line">
            <a:avLst/>
          </a:prstGeom>
          <a:ln w="12700" cmpd="sng">
            <a:solidFill>
              <a:schemeClr val="accent4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16" name="文本占位符 26"/>
          <p:cNvSpPr>
            <a:spLocks noGrp="1"/>
          </p:cNvSpPr>
          <p:nvPr>
            <p:ph type="body" sz="quarter" idx="28" hasCustomPrompt="1"/>
          </p:nvPr>
        </p:nvSpPr>
        <p:spPr>
          <a:xfrm>
            <a:off x="7136808" y="1457229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17" name="文本占位符 26"/>
          <p:cNvSpPr>
            <a:spLocks noGrp="1"/>
          </p:cNvSpPr>
          <p:nvPr>
            <p:ph type="body" sz="quarter" idx="29" hasCustomPrompt="1"/>
          </p:nvPr>
        </p:nvSpPr>
        <p:spPr>
          <a:xfrm>
            <a:off x="7366267" y="222914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tx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18" name="文本占位符 26"/>
          <p:cNvSpPr>
            <a:spLocks noGrp="1"/>
          </p:cNvSpPr>
          <p:nvPr>
            <p:ph type="body" sz="quarter" idx="30" hasCustomPrompt="1"/>
          </p:nvPr>
        </p:nvSpPr>
        <p:spPr>
          <a:xfrm>
            <a:off x="7366267" y="295868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tx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19" name="文本占位符 26"/>
          <p:cNvSpPr>
            <a:spLocks noGrp="1"/>
          </p:cNvSpPr>
          <p:nvPr>
            <p:ph type="body" sz="quarter" idx="31" hasCustomPrompt="1"/>
          </p:nvPr>
        </p:nvSpPr>
        <p:spPr>
          <a:xfrm>
            <a:off x="7366267" y="3688222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tx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20" name="文本占位符 26"/>
          <p:cNvSpPr>
            <a:spLocks noGrp="1"/>
          </p:cNvSpPr>
          <p:nvPr>
            <p:ph type="body" sz="quarter" idx="32" hasCustomPrompt="1"/>
          </p:nvPr>
        </p:nvSpPr>
        <p:spPr>
          <a:xfrm>
            <a:off x="7366267" y="4431270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tx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21" name="文本占位符 26"/>
          <p:cNvSpPr>
            <a:spLocks noGrp="1"/>
          </p:cNvSpPr>
          <p:nvPr>
            <p:ph type="body" sz="quarter" idx="33" hasCustomPrompt="1"/>
          </p:nvPr>
        </p:nvSpPr>
        <p:spPr>
          <a:xfrm>
            <a:off x="7366267" y="5160809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tx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</p:spTree>
    <p:extLst>
      <p:ext uri="{BB962C8B-B14F-4D97-AF65-F5344CB8AC3E}">
        <p14:creationId xmlns:p14="http://schemas.microsoft.com/office/powerpoint/2010/main" val="390813601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直向流程圖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sp>
        <p:nvSpPr>
          <p:cNvPr id="2" name="单圆角矩形 1"/>
          <p:cNvSpPr/>
          <p:nvPr/>
        </p:nvSpPr>
        <p:spPr>
          <a:xfrm>
            <a:off x="588767" y="2594269"/>
            <a:ext cx="1580168" cy="572097"/>
          </a:xfrm>
          <a:prstGeom prst="round1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文本占位符 26"/>
          <p:cNvSpPr>
            <a:spLocks noGrp="1"/>
          </p:cNvSpPr>
          <p:nvPr>
            <p:ph type="body" sz="quarter" idx="10" hasCustomPrompt="1"/>
          </p:nvPr>
        </p:nvSpPr>
        <p:spPr>
          <a:xfrm>
            <a:off x="589372" y="2562423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68" name="单圆角矩形 67"/>
          <p:cNvSpPr/>
          <p:nvPr/>
        </p:nvSpPr>
        <p:spPr>
          <a:xfrm>
            <a:off x="588052" y="3830390"/>
            <a:ext cx="1580168" cy="572097"/>
          </a:xfrm>
          <a:prstGeom prst="round1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0" name="文本占位符 26"/>
          <p:cNvSpPr>
            <a:spLocks noGrp="1"/>
          </p:cNvSpPr>
          <p:nvPr>
            <p:ph type="body" sz="quarter" idx="16" hasCustomPrompt="1"/>
          </p:nvPr>
        </p:nvSpPr>
        <p:spPr>
          <a:xfrm>
            <a:off x="588657" y="3798544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86" name="单圆角矩形 85"/>
          <p:cNvSpPr/>
          <p:nvPr/>
        </p:nvSpPr>
        <p:spPr>
          <a:xfrm>
            <a:off x="589482" y="5097366"/>
            <a:ext cx="1580168" cy="572097"/>
          </a:xfrm>
          <a:prstGeom prst="round1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8" name="文本占位符 26"/>
          <p:cNvSpPr>
            <a:spLocks noGrp="1"/>
          </p:cNvSpPr>
          <p:nvPr>
            <p:ph type="body" sz="quarter" idx="22" hasCustomPrompt="1"/>
          </p:nvPr>
        </p:nvSpPr>
        <p:spPr>
          <a:xfrm>
            <a:off x="590087" y="5065520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16" name="文本占位符 26"/>
          <p:cNvSpPr>
            <a:spLocks noGrp="1"/>
          </p:cNvSpPr>
          <p:nvPr>
            <p:ph type="body" sz="quarter" idx="28" hasCustomPrompt="1"/>
          </p:nvPr>
        </p:nvSpPr>
        <p:spPr>
          <a:xfrm>
            <a:off x="2529672" y="1314757"/>
            <a:ext cx="1580278" cy="604937"/>
          </a:xfrm>
          <a:prstGeom prst="rect">
            <a:avLst/>
          </a:prstGeom>
          <a:noFill/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26" name="矩形 25"/>
          <p:cNvSpPr/>
          <p:nvPr/>
        </p:nvSpPr>
        <p:spPr>
          <a:xfrm>
            <a:off x="2529672" y="2096690"/>
            <a:ext cx="1436914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endParaRPr lang="zh-HK" altLang="en-US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等腰三角形 28"/>
          <p:cNvSpPr/>
          <p:nvPr/>
        </p:nvSpPr>
        <p:spPr>
          <a:xfrm rot="5400000">
            <a:off x="3855225" y="2059007"/>
            <a:ext cx="222719" cy="12108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endParaRPr lang="zh-HK" altLang="en-US">
              <a:solidFill>
                <a:srgbClr val="FFD617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1" name="矩形 130"/>
          <p:cNvSpPr/>
          <p:nvPr/>
        </p:nvSpPr>
        <p:spPr>
          <a:xfrm>
            <a:off x="2373823" y="2402412"/>
            <a:ext cx="1864935" cy="9651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2" name="文本占位符 26"/>
          <p:cNvSpPr>
            <a:spLocks noGrp="1"/>
          </p:cNvSpPr>
          <p:nvPr>
            <p:ph type="body" sz="quarter" idx="11" hasCustomPrompt="1"/>
          </p:nvPr>
        </p:nvSpPr>
        <p:spPr>
          <a:xfrm>
            <a:off x="2373823" y="2407906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33" name="矩形 132"/>
          <p:cNvSpPr/>
          <p:nvPr/>
        </p:nvSpPr>
        <p:spPr>
          <a:xfrm>
            <a:off x="2373823" y="3676532"/>
            <a:ext cx="1864935" cy="9651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5" name="文本占位符 26"/>
          <p:cNvSpPr>
            <a:spLocks noGrp="1"/>
          </p:cNvSpPr>
          <p:nvPr>
            <p:ph type="body" sz="quarter" idx="17" hasCustomPrompt="1"/>
          </p:nvPr>
        </p:nvSpPr>
        <p:spPr>
          <a:xfrm>
            <a:off x="2373823" y="3682026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36" name="矩形 135"/>
          <p:cNvSpPr/>
          <p:nvPr/>
        </p:nvSpPr>
        <p:spPr>
          <a:xfrm>
            <a:off x="2373823" y="4939641"/>
            <a:ext cx="1864935" cy="96511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8" name="文本占位符 26"/>
          <p:cNvSpPr>
            <a:spLocks noGrp="1"/>
          </p:cNvSpPr>
          <p:nvPr>
            <p:ph type="body" sz="quarter" idx="23" hasCustomPrompt="1"/>
          </p:nvPr>
        </p:nvSpPr>
        <p:spPr>
          <a:xfrm>
            <a:off x="2373823" y="4945135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39" name="矩形 138"/>
          <p:cNvSpPr/>
          <p:nvPr/>
        </p:nvSpPr>
        <p:spPr>
          <a:xfrm>
            <a:off x="4439387" y="2402412"/>
            <a:ext cx="1864935" cy="9651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0" name="文本占位符 26"/>
          <p:cNvSpPr>
            <a:spLocks noGrp="1"/>
          </p:cNvSpPr>
          <p:nvPr>
            <p:ph type="body" sz="quarter" idx="31" hasCustomPrompt="1"/>
          </p:nvPr>
        </p:nvSpPr>
        <p:spPr>
          <a:xfrm>
            <a:off x="4439387" y="2407906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41" name="矩形 140"/>
          <p:cNvSpPr/>
          <p:nvPr/>
        </p:nvSpPr>
        <p:spPr>
          <a:xfrm>
            <a:off x="4439387" y="3676532"/>
            <a:ext cx="1864935" cy="9651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2" name="文本占位符 26"/>
          <p:cNvSpPr>
            <a:spLocks noGrp="1"/>
          </p:cNvSpPr>
          <p:nvPr>
            <p:ph type="body" sz="quarter" idx="32" hasCustomPrompt="1"/>
          </p:nvPr>
        </p:nvSpPr>
        <p:spPr>
          <a:xfrm>
            <a:off x="4439387" y="3682026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43" name="矩形 142"/>
          <p:cNvSpPr/>
          <p:nvPr/>
        </p:nvSpPr>
        <p:spPr>
          <a:xfrm>
            <a:off x="4439387" y="4939641"/>
            <a:ext cx="1864935" cy="96511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4" name="文本占位符 26"/>
          <p:cNvSpPr>
            <a:spLocks noGrp="1"/>
          </p:cNvSpPr>
          <p:nvPr>
            <p:ph type="body" sz="quarter" idx="33" hasCustomPrompt="1"/>
          </p:nvPr>
        </p:nvSpPr>
        <p:spPr>
          <a:xfrm>
            <a:off x="4439387" y="4945135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45" name="矩形 144"/>
          <p:cNvSpPr/>
          <p:nvPr/>
        </p:nvSpPr>
        <p:spPr>
          <a:xfrm>
            <a:off x="6521280" y="2402412"/>
            <a:ext cx="1864935" cy="9651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6" name="文本占位符 26"/>
          <p:cNvSpPr>
            <a:spLocks noGrp="1"/>
          </p:cNvSpPr>
          <p:nvPr>
            <p:ph type="body" sz="quarter" idx="34" hasCustomPrompt="1"/>
          </p:nvPr>
        </p:nvSpPr>
        <p:spPr>
          <a:xfrm>
            <a:off x="6521280" y="2407906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47" name="矩形 146"/>
          <p:cNvSpPr/>
          <p:nvPr/>
        </p:nvSpPr>
        <p:spPr>
          <a:xfrm>
            <a:off x="6521280" y="3676532"/>
            <a:ext cx="1864935" cy="9651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8" name="文本占位符 26"/>
          <p:cNvSpPr>
            <a:spLocks noGrp="1"/>
          </p:cNvSpPr>
          <p:nvPr>
            <p:ph type="body" sz="quarter" idx="35" hasCustomPrompt="1"/>
          </p:nvPr>
        </p:nvSpPr>
        <p:spPr>
          <a:xfrm>
            <a:off x="6521280" y="3682026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49" name="矩形 148"/>
          <p:cNvSpPr/>
          <p:nvPr/>
        </p:nvSpPr>
        <p:spPr>
          <a:xfrm>
            <a:off x="6521280" y="4939641"/>
            <a:ext cx="1864935" cy="96511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0" name="文本占位符 26"/>
          <p:cNvSpPr>
            <a:spLocks noGrp="1"/>
          </p:cNvSpPr>
          <p:nvPr>
            <p:ph type="body" sz="quarter" idx="36" hasCustomPrompt="1"/>
          </p:nvPr>
        </p:nvSpPr>
        <p:spPr>
          <a:xfrm>
            <a:off x="6521280" y="4945135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51" name="文本占位符 26"/>
          <p:cNvSpPr>
            <a:spLocks noGrp="1"/>
          </p:cNvSpPr>
          <p:nvPr>
            <p:ph type="body" sz="quarter" idx="37" hasCustomPrompt="1"/>
          </p:nvPr>
        </p:nvSpPr>
        <p:spPr>
          <a:xfrm>
            <a:off x="4554414" y="1314757"/>
            <a:ext cx="1580278" cy="604937"/>
          </a:xfrm>
          <a:prstGeom prst="rect">
            <a:avLst/>
          </a:prstGeom>
          <a:noFill/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52" name="矩形 151"/>
          <p:cNvSpPr/>
          <p:nvPr/>
        </p:nvSpPr>
        <p:spPr>
          <a:xfrm>
            <a:off x="4554414" y="2096690"/>
            <a:ext cx="1436914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endParaRPr lang="zh-HK" altLang="en-US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3" name="等腰三角形 152"/>
          <p:cNvSpPr/>
          <p:nvPr/>
        </p:nvSpPr>
        <p:spPr>
          <a:xfrm rot="5400000">
            <a:off x="5879967" y="2059007"/>
            <a:ext cx="222719" cy="12108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endParaRPr lang="zh-HK" altLang="en-US">
              <a:solidFill>
                <a:srgbClr val="FFD617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4" name="文本占位符 26"/>
          <p:cNvSpPr>
            <a:spLocks noGrp="1"/>
          </p:cNvSpPr>
          <p:nvPr>
            <p:ph type="body" sz="quarter" idx="38" hasCustomPrompt="1"/>
          </p:nvPr>
        </p:nvSpPr>
        <p:spPr>
          <a:xfrm>
            <a:off x="6628143" y="1314757"/>
            <a:ext cx="1580278" cy="604937"/>
          </a:xfrm>
          <a:prstGeom prst="rect">
            <a:avLst/>
          </a:prstGeom>
          <a:noFill/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55" name="矩形 154"/>
          <p:cNvSpPr/>
          <p:nvPr/>
        </p:nvSpPr>
        <p:spPr>
          <a:xfrm>
            <a:off x="6628143" y="2096690"/>
            <a:ext cx="1436914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endParaRPr lang="zh-HK" altLang="en-US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6" name="等腰三角形 155"/>
          <p:cNvSpPr/>
          <p:nvPr/>
        </p:nvSpPr>
        <p:spPr>
          <a:xfrm rot="5400000">
            <a:off x="7953696" y="2059007"/>
            <a:ext cx="222719" cy="12108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endParaRPr lang="zh-HK" altLang="en-US">
              <a:solidFill>
                <a:srgbClr val="FFD617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306888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直向流程圖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单圆角矩形 1"/>
          <p:cNvSpPr/>
          <p:nvPr/>
        </p:nvSpPr>
        <p:spPr>
          <a:xfrm>
            <a:off x="1528838" y="1613397"/>
            <a:ext cx="6079248" cy="712537"/>
          </a:xfrm>
          <a:prstGeom prst="round1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文本占位符 26"/>
          <p:cNvSpPr>
            <a:spLocks noGrp="1"/>
          </p:cNvSpPr>
          <p:nvPr>
            <p:ph type="body" sz="quarter" idx="10" hasCustomPrompt="1"/>
          </p:nvPr>
        </p:nvSpPr>
        <p:spPr>
          <a:xfrm>
            <a:off x="1529442" y="1581550"/>
            <a:ext cx="6079671" cy="753435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68" name="单圆角矩形 67"/>
          <p:cNvSpPr/>
          <p:nvPr/>
        </p:nvSpPr>
        <p:spPr>
          <a:xfrm>
            <a:off x="1528836" y="3134006"/>
            <a:ext cx="1816761" cy="643727"/>
          </a:xfrm>
          <a:prstGeom prst="round1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76" name="直线连接符 75"/>
          <p:cNvCxnSpPr/>
          <p:nvPr/>
        </p:nvCxnSpPr>
        <p:spPr>
          <a:xfrm flipV="1">
            <a:off x="2649450" y="3285329"/>
            <a:ext cx="215661" cy="5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0" name="文本占位符 26"/>
          <p:cNvSpPr>
            <a:spLocks noGrp="1"/>
          </p:cNvSpPr>
          <p:nvPr>
            <p:ph type="body" sz="quarter" idx="16" hasCustomPrompt="1"/>
          </p:nvPr>
        </p:nvSpPr>
        <p:spPr>
          <a:xfrm>
            <a:off x="1529442" y="3102159"/>
            <a:ext cx="1816888" cy="680675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86" name="单圆角矩形 85"/>
          <p:cNvSpPr/>
          <p:nvPr/>
        </p:nvSpPr>
        <p:spPr>
          <a:xfrm>
            <a:off x="1547102" y="4674795"/>
            <a:ext cx="1222631" cy="538792"/>
          </a:xfrm>
          <a:prstGeom prst="round1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6" name="直线连接符 95"/>
          <p:cNvCxnSpPr/>
          <p:nvPr/>
        </p:nvCxnSpPr>
        <p:spPr>
          <a:xfrm>
            <a:off x="4895241" y="4742332"/>
            <a:ext cx="213237" cy="0"/>
          </a:xfrm>
          <a:prstGeom prst="line">
            <a:avLst/>
          </a:prstGeom>
          <a:ln w="12700" cmpd="sng">
            <a:solidFill>
              <a:schemeClr val="accent1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8" name="文本占位符 26"/>
          <p:cNvSpPr>
            <a:spLocks noGrp="1"/>
          </p:cNvSpPr>
          <p:nvPr>
            <p:ph type="body" sz="quarter" idx="22" hasCustomPrompt="1"/>
          </p:nvPr>
        </p:nvSpPr>
        <p:spPr>
          <a:xfrm>
            <a:off x="1547708" y="4642949"/>
            <a:ext cx="1222717" cy="569717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31" name="单圆角矩形 67"/>
          <p:cNvSpPr/>
          <p:nvPr/>
        </p:nvSpPr>
        <p:spPr>
          <a:xfrm>
            <a:off x="3659714" y="3134006"/>
            <a:ext cx="1816761" cy="643727"/>
          </a:xfrm>
          <a:prstGeom prst="round1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32" name="直线连接符 75"/>
          <p:cNvCxnSpPr/>
          <p:nvPr/>
        </p:nvCxnSpPr>
        <p:spPr>
          <a:xfrm flipV="1">
            <a:off x="4780328" y="3285329"/>
            <a:ext cx="215661" cy="5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3" name="文本占位符 26"/>
          <p:cNvSpPr>
            <a:spLocks noGrp="1"/>
          </p:cNvSpPr>
          <p:nvPr>
            <p:ph type="body" sz="quarter" idx="23" hasCustomPrompt="1"/>
          </p:nvPr>
        </p:nvSpPr>
        <p:spPr>
          <a:xfrm>
            <a:off x="3660320" y="3102159"/>
            <a:ext cx="1816888" cy="680675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34" name="单圆角矩形 67"/>
          <p:cNvSpPr/>
          <p:nvPr/>
        </p:nvSpPr>
        <p:spPr>
          <a:xfrm>
            <a:off x="5790593" y="3134006"/>
            <a:ext cx="1816761" cy="643727"/>
          </a:xfrm>
          <a:prstGeom prst="round1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35" name="直线连接符 75"/>
          <p:cNvCxnSpPr/>
          <p:nvPr/>
        </p:nvCxnSpPr>
        <p:spPr>
          <a:xfrm flipV="1">
            <a:off x="6911207" y="3285329"/>
            <a:ext cx="215661" cy="5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6" name="文本占位符 26"/>
          <p:cNvSpPr>
            <a:spLocks noGrp="1"/>
          </p:cNvSpPr>
          <p:nvPr>
            <p:ph type="body" sz="quarter" idx="24" hasCustomPrompt="1"/>
          </p:nvPr>
        </p:nvSpPr>
        <p:spPr>
          <a:xfrm>
            <a:off x="5791199" y="3102159"/>
            <a:ext cx="1816888" cy="680675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56" name="单圆角矩形 85"/>
          <p:cNvSpPr/>
          <p:nvPr/>
        </p:nvSpPr>
        <p:spPr>
          <a:xfrm>
            <a:off x="3171794" y="4674795"/>
            <a:ext cx="1222631" cy="538792"/>
          </a:xfrm>
          <a:prstGeom prst="round1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7" name="文本占位符 26"/>
          <p:cNvSpPr>
            <a:spLocks noGrp="1"/>
          </p:cNvSpPr>
          <p:nvPr>
            <p:ph type="body" sz="quarter" idx="25" hasCustomPrompt="1"/>
          </p:nvPr>
        </p:nvSpPr>
        <p:spPr>
          <a:xfrm>
            <a:off x="3172400" y="4642949"/>
            <a:ext cx="1222717" cy="569717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59" name="单圆角矩形 85"/>
          <p:cNvSpPr/>
          <p:nvPr/>
        </p:nvSpPr>
        <p:spPr>
          <a:xfrm>
            <a:off x="4777425" y="4674795"/>
            <a:ext cx="1222631" cy="538792"/>
          </a:xfrm>
          <a:prstGeom prst="round1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0" name="文本占位符 26"/>
          <p:cNvSpPr>
            <a:spLocks noGrp="1"/>
          </p:cNvSpPr>
          <p:nvPr>
            <p:ph type="body" sz="quarter" idx="26" hasCustomPrompt="1"/>
          </p:nvPr>
        </p:nvSpPr>
        <p:spPr>
          <a:xfrm>
            <a:off x="4778031" y="4642949"/>
            <a:ext cx="1222717" cy="569717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162" name="单圆角矩形 85"/>
          <p:cNvSpPr/>
          <p:nvPr/>
        </p:nvSpPr>
        <p:spPr>
          <a:xfrm>
            <a:off x="6385790" y="4674795"/>
            <a:ext cx="1222631" cy="538792"/>
          </a:xfrm>
          <a:prstGeom prst="round1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zh-CN" altLang="en-US">
              <a:solidFill>
                <a:prstClr val="whit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3" name="文本占位符 26"/>
          <p:cNvSpPr>
            <a:spLocks noGrp="1"/>
          </p:cNvSpPr>
          <p:nvPr>
            <p:ph type="body" sz="quarter" idx="27" hasCustomPrompt="1"/>
          </p:nvPr>
        </p:nvSpPr>
        <p:spPr>
          <a:xfrm>
            <a:off x="6386396" y="4642949"/>
            <a:ext cx="1222717" cy="569717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/>
              <a:t>點擊編輯</a:t>
            </a:r>
          </a:p>
        </p:txBody>
      </p:sp>
      <p:sp>
        <p:nvSpPr>
          <p:cNvPr id="64" name="向下箭號 63"/>
          <p:cNvSpPr/>
          <p:nvPr/>
        </p:nvSpPr>
        <p:spPr>
          <a:xfrm>
            <a:off x="4388567" y="2582820"/>
            <a:ext cx="359053" cy="335196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endParaRPr lang="zh-HK" altLang="en-US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7" name="向下箭號 166"/>
          <p:cNvSpPr/>
          <p:nvPr/>
        </p:nvSpPr>
        <p:spPr>
          <a:xfrm>
            <a:off x="4388567" y="4101377"/>
            <a:ext cx="359053" cy="335196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endParaRPr lang="zh-HK" altLang="en-US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176693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尾頁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850454" y="3049697"/>
            <a:ext cx="5461047" cy="797984"/>
          </a:xfrm>
          <a:prstGeom prst="rect">
            <a:avLst/>
          </a:prstGeom>
        </p:spPr>
        <p:txBody>
          <a:bodyPr vert="horz"/>
          <a:lstStyle>
            <a:lvl1pPr>
              <a:defRPr sz="24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/>
              <a:t>點擊此處編輯標題</a:t>
            </a:r>
            <a:endParaRPr kumimoji="1" lang="zh-CN" altLang="en-US" dirty="0"/>
          </a:p>
        </p:txBody>
      </p:sp>
      <p:cxnSp>
        <p:nvCxnSpPr>
          <p:cNvPr id="3" name="直线连接符 2"/>
          <p:cNvCxnSpPr/>
          <p:nvPr/>
        </p:nvCxnSpPr>
        <p:spPr>
          <a:xfrm>
            <a:off x="2996113" y="3681758"/>
            <a:ext cx="2761848" cy="0"/>
          </a:xfrm>
          <a:prstGeom prst="line">
            <a:avLst/>
          </a:prstGeom>
          <a:ln>
            <a:solidFill>
              <a:srgbClr val="FFFFF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5770291" y="912345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endParaRPr kumimoji="1" lang="zh-CN" altLang="en-US" dirty="0">
              <a:solidFill>
                <a:srgbClr val="656565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92762" y="5799383"/>
            <a:ext cx="1890170" cy="380488"/>
          </a:xfrm>
          <a:prstGeom prst="rect">
            <a:avLst/>
          </a:prstGeom>
          <a:solidFill>
            <a:srgbClr val="48BBAE"/>
          </a:solidFill>
        </p:spPr>
        <p:txBody>
          <a:bodyPr wrap="square" rtlCol="0">
            <a:spAutoFit/>
          </a:bodyPr>
          <a:lstStyle/>
          <a:p>
            <a:pPr defTabSz="914400"/>
            <a:endParaRPr lang="zh-TW" altLang="en-US" dirty="0">
              <a:solidFill>
                <a:srgbClr val="6565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9606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99666"/>
            <a:ext cx="8229600" cy="85496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6288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914400"/>
            <a:endParaRPr lang="zh-TW" altLang="en-US">
              <a:solidFill>
                <a:srgbClr val="656565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defTabSz="914400"/>
            <a:endParaRPr lang="zh-TW" altLang="en-US">
              <a:solidFill>
                <a:srgbClr val="656565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914400"/>
            <a:fld id="{B4DED283-3321-4A87-8015-5377E0F8A722}" type="slidenum">
              <a:rPr lang="zh-TW" altLang="en-US" smtClean="0">
                <a:solidFill>
                  <a:srgbClr val="656565"/>
                </a:solidFill>
              </a:rPr>
              <a:pPr defTabSz="914400"/>
              <a:t>‹#›</a:t>
            </a:fld>
            <a:endParaRPr lang="zh-TW" altLang="en-US">
              <a:solidFill>
                <a:srgbClr val="656565"/>
              </a:solidFill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-36512" y="6021288"/>
            <a:ext cx="9167124" cy="836712"/>
          </a:xfrm>
          <a:prstGeom prst="rect">
            <a:avLst/>
          </a:prstGeom>
          <a:solidFill>
            <a:srgbClr val="A7CBBD">
              <a:alpha val="3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TW" altLang="en-US">
              <a:solidFill>
                <a:prstClr val="white"/>
              </a:solidFill>
            </a:endParaRPr>
          </a:p>
        </p:txBody>
      </p:sp>
      <p:grpSp>
        <p:nvGrpSpPr>
          <p:cNvPr id="14" name="Group 16"/>
          <p:cNvGrpSpPr>
            <a:grpSpLocks/>
          </p:cNvGrpSpPr>
          <p:nvPr userDrawn="1"/>
        </p:nvGrpSpPr>
        <p:grpSpPr bwMode="auto">
          <a:xfrm>
            <a:off x="-70709" y="620688"/>
            <a:ext cx="9101138" cy="900113"/>
            <a:chOff x="17" y="540"/>
            <a:chExt cx="5733" cy="567"/>
          </a:xfrm>
          <a:solidFill>
            <a:srgbClr val="A7CBBD"/>
          </a:solidFill>
        </p:grpSpPr>
        <p:sp>
          <p:nvSpPr>
            <p:cNvPr id="15" name="矩形 4"/>
            <p:cNvSpPr/>
            <p:nvPr/>
          </p:nvSpPr>
          <p:spPr>
            <a:xfrm>
              <a:off x="292" y="705"/>
              <a:ext cx="2007" cy="307"/>
            </a:xfrm>
            <a:prstGeom prst="rect">
              <a:avLst/>
            </a:prstGeom>
            <a:grpFill/>
            <a:ln>
              <a:solidFill>
                <a:srgbClr val="A7CBB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r>
                <a:rPr lang="zh-TW" altLang="en-US" sz="2800" b="1" dirty="0">
                  <a:solidFill>
                    <a:prstClr val="white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衛生福利部</a:t>
              </a:r>
            </a:p>
          </p:txBody>
        </p: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" y="540"/>
              <a:ext cx="567" cy="5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矩形 6"/>
            <p:cNvSpPr/>
            <p:nvPr/>
          </p:nvSpPr>
          <p:spPr>
            <a:xfrm>
              <a:off x="2144" y="824"/>
              <a:ext cx="3606" cy="63"/>
            </a:xfrm>
            <a:prstGeom prst="rect">
              <a:avLst/>
            </a:prstGeom>
            <a:grpFill/>
            <a:ln>
              <a:solidFill>
                <a:srgbClr val="A7CBB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>
                <a:defRPr/>
              </a:pPr>
              <a:endParaRPr lang="zh-TW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25190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endParaRPr lang="en-US" altLang="zh-TW">
              <a:solidFill>
                <a:srgbClr val="656565"/>
              </a:solidFill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endParaRPr lang="en-US" altLang="zh-TW">
              <a:solidFill>
                <a:srgbClr val="656565"/>
              </a:solidFill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914400">
              <a:defRPr/>
            </a:pPr>
            <a:fld id="{2C602441-4FBB-4C86-A001-5397E67141D4}" type="slidenum">
              <a:rPr lang="en-US" altLang="zh-TW">
                <a:solidFill>
                  <a:srgbClr val="656565"/>
                </a:solidFill>
              </a:rPr>
              <a:pPr defTabSz="914400">
                <a:defRPr/>
              </a:pPr>
              <a:t>‹#›</a:t>
            </a:fld>
            <a:endParaRPr lang="en-US" altLang="zh-TW">
              <a:solidFill>
                <a:srgbClr val="6565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6415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空白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點擊此處編輯標題</a:t>
            </a:r>
            <a:endParaRPr kumimoji="1" lang="zh-CN" altLang="en-US" dirty="0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419210" y="1084263"/>
            <a:ext cx="8297876" cy="4445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7C7C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點擊此處編輯副標題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841587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1">
          <a:blip r:embed="rId1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3791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64" r:id="rId3"/>
    <p:sldLayoutId id="2147483659" r:id="rId4"/>
    <p:sldLayoutId id="2147483657" r:id="rId5"/>
    <p:sldLayoutId id="2147483658" r:id="rId6"/>
    <p:sldLayoutId id="2147483660" r:id="rId7"/>
    <p:sldLayoutId id="2147483667" r:id="rId8"/>
    <p:sldLayoutId id="2147483655" r:id="rId9"/>
    <p:sldLayoutId id="2147483661" r:id="rId10"/>
    <p:sldLayoutId id="2147483663" r:id="rId11"/>
    <p:sldLayoutId id="2147483665" r:id="rId12"/>
    <p:sldLayoutId id="2147483666" r:id="rId13"/>
    <p:sldLayoutId id="2147483656" r:id="rId14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1"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5931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image" Target="../media/image35.gif"/><Relationship Id="rId7" Type="http://schemas.openxmlformats.org/officeDocument/2006/relationships/image" Target="../media/image39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gif"/><Relationship Id="rId5" Type="http://schemas.openxmlformats.org/officeDocument/2006/relationships/image" Target="../media/image37.gif"/><Relationship Id="rId10" Type="http://schemas.openxmlformats.org/officeDocument/2006/relationships/image" Target="../media/image42.gif"/><Relationship Id="rId4" Type="http://schemas.openxmlformats.org/officeDocument/2006/relationships/image" Target="../media/image36.gif"/><Relationship Id="rId9" Type="http://schemas.openxmlformats.org/officeDocument/2006/relationships/image" Target="../media/image4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gif"/><Relationship Id="rId4" Type="http://schemas.openxmlformats.org/officeDocument/2006/relationships/image" Target="../media/image5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hyperlink" Target="http://drug-prevention.fda.gov.tw/" TargetMode="External"/><Relationship Id="rId7" Type="http://schemas.openxmlformats.org/officeDocument/2006/relationships/image" Target="../media/image7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2.png"/><Relationship Id="rId5" Type="http://schemas.openxmlformats.org/officeDocument/2006/relationships/hyperlink" Target="http://enc.moe.edu.tw/" TargetMode="External"/><Relationship Id="rId4" Type="http://schemas.openxmlformats.org/officeDocument/2006/relationships/hyperlink" Target="http://antidrug.moj.gov.tw/" TargetMode="External"/><Relationship Id="rId9" Type="http://schemas.openxmlformats.org/officeDocument/2006/relationships/image" Target="../media/image75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077650" y="2184935"/>
            <a:ext cx="6927759" cy="1087653"/>
          </a:xfrm>
        </p:spPr>
        <p:txBody>
          <a:bodyPr/>
          <a:lstStyle/>
          <a:p>
            <a:r>
              <a:rPr kumimoji="1" lang="zh-TW" altLang="en-US" sz="4800" b="1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毒品危害及型態</a:t>
            </a:r>
            <a:endParaRPr kumimoji="1" lang="zh-TW" altLang="en-US" sz="4800" b="1" dirty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1077650" y="3272589"/>
            <a:ext cx="69277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衛生福利部食品藥物管理署</a:t>
            </a:r>
            <a:endParaRPr lang="zh-TW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4DED283-3321-4A87-8015-5377E0F8A722}" type="slidenum">
              <a:rPr lang="zh-TW" altLang="en-US" sz="1400" b="1" smtClean="0">
                <a:solidFill>
                  <a:srgbClr val="656565"/>
                </a:solidFill>
              </a:rPr>
              <a:pPr algn="r"/>
              <a:t>1</a:t>
            </a:fld>
            <a:endParaRPr lang="zh-TW" altLang="en-US" sz="1400" b="1" dirty="0">
              <a:solidFill>
                <a:srgbClr val="6565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586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9210" y="168700"/>
            <a:ext cx="8297876" cy="576062"/>
          </a:xfrm>
        </p:spPr>
        <p:txBody>
          <a:bodyPr/>
          <a:lstStyle/>
          <a:p>
            <a:r>
              <a:rPr lang="zh-TW" altLang="en-US" sz="4400" b="1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毒品對人體的影響</a:t>
            </a:r>
            <a:r>
              <a:rPr lang="zh-TW" altLang="en-US" sz="440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en-US" sz="440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</a:br>
            <a:endParaRPr lang="zh-TW" altLang="en-US" sz="4400" dirty="0">
              <a:solidFill>
                <a:srgbClr val="00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558800" y="1716783"/>
            <a:ext cx="8343900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buFontTx/>
              <a:buNone/>
            </a:pPr>
            <a:r>
              <a:rPr lang="zh-TW" altLang="en-US" sz="3200" b="1" dirty="0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依毒品對人體的作用，可分為</a:t>
            </a:r>
            <a:r>
              <a:rPr lang="en-US" altLang="zh-TW" sz="3200" b="1" dirty="0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:</a:t>
            </a:r>
            <a:endParaRPr lang="zh-TW" altLang="en-US" sz="3200" b="1" dirty="0">
              <a:solidFill>
                <a:srgbClr val="0066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1200"/>
              </a:spcBef>
            </a:pPr>
            <a:r>
              <a:rPr lang="en-US" altLang="zh-TW" sz="32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中樞神經抑制劑（如：鴉片類、愷他命）</a:t>
            </a:r>
          </a:p>
          <a:p>
            <a:pPr>
              <a:spcBef>
                <a:spcPts val="1200"/>
              </a:spcBef>
            </a:pPr>
            <a:r>
              <a:rPr lang="en-US" altLang="zh-TW" sz="32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中樞神經興奮劑（如：安非他命、搖頭丸）</a:t>
            </a:r>
          </a:p>
          <a:p>
            <a:pPr>
              <a:spcBef>
                <a:spcPts val="1200"/>
              </a:spcBef>
            </a:pPr>
            <a:r>
              <a:rPr lang="en-US" altLang="zh-TW" sz="32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中樞神經迷幻劑（如：大麻、</a:t>
            </a:r>
            <a:r>
              <a:rPr lang="en-US" altLang="zh-TW" sz="32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LSD</a:t>
            </a:r>
            <a:r>
              <a:rPr lang="zh-TW" altLang="en-US" sz="32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） </a:t>
            </a:r>
          </a:p>
        </p:txBody>
      </p:sp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4DED283-3321-4A87-8015-5377E0F8A722}" type="slidenum">
              <a:rPr lang="zh-TW" altLang="en-US" sz="1400" b="1" smtClean="0">
                <a:solidFill>
                  <a:srgbClr val="656565"/>
                </a:solidFill>
              </a:rPr>
              <a:pPr algn="r"/>
              <a:t>2</a:t>
            </a:fld>
            <a:endParaRPr lang="zh-TW" altLang="en-US" sz="1400" b="1" dirty="0">
              <a:solidFill>
                <a:srgbClr val="6565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2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-14713"/>
            <a:ext cx="9144000" cy="576062"/>
          </a:xfrm>
        </p:spPr>
        <p:txBody>
          <a:bodyPr/>
          <a:lstStyle/>
          <a:p>
            <a:r>
              <a:rPr kumimoji="1" lang="zh-TW" altLang="en-US" sz="4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常見濫用藥物與毒品之分級</a:t>
            </a:r>
            <a:endParaRPr kumimoji="1" lang="zh-CN" altLang="en-US" sz="40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545792"/>
              </p:ext>
            </p:extLst>
          </p:nvPr>
        </p:nvGraphicFramePr>
        <p:xfrm>
          <a:off x="108283" y="631655"/>
          <a:ext cx="8927431" cy="59454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27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137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30479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6854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219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第一級毒品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第二級毒品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第三級毒品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第四級毒品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878395">
                <a:tc>
                  <a:txBody>
                    <a:bodyPr/>
                    <a:lstStyle/>
                    <a:p>
                      <a:pPr marL="57785" marR="2921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zh-TW" altLang="en-US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海洛因</a:t>
                      </a:r>
                      <a:endParaRPr lang="en-US" altLang="zh-TW" sz="1800" b="1" kern="1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57785" marR="2921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Heroin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8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57785" marR="2921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俗稱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號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57785" marR="29210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嗎啡</a:t>
                      </a:r>
                      <a:endParaRPr lang="en-US" altLang="zh-TW" sz="1800" b="1" kern="1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57785" marR="29210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Morphine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8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57785" marR="29210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魔啡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57785" marR="2921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鴉片</a:t>
                      </a:r>
                      <a:endParaRPr lang="zh-TW" altLang="zh-TW" sz="1400" b="1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57785" marR="2921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Opium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8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57785" marR="2921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福壽膏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57785" marR="2921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古柯鹼</a:t>
                      </a:r>
                      <a:endParaRPr lang="zh-TW" altLang="zh-TW" sz="1400" b="1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R="2921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Cocaine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8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R="2921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俗稱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可卡因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endParaRPr lang="zh-TW" altLang="en-US" b="1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1275" marR="39370" indent="0" algn="just">
                        <a:lnSpc>
                          <a:spcPts val="18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zh-TW" altLang="en-US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安非他命</a:t>
                      </a:r>
                      <a:endParaRPr lang="en-US" altLang="zh-TW" sz="1800" b="1" kern="1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indent="0" algn="just">
                        <a:lnSpc>
                          <a:spcPts val="18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(Amphetamine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8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indent="0" algn="just">
                        <a:lnSpc>
                          <a:spcPts val="18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俗稱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冰塊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TW" altLang="en-US" sz="1800" b="1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b="1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3,4</a:t>
                      </a:r>
                      <a:r>
                        <a:rPr lang="zh-TW" altLang="en-US" sz="1800" b="1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亞甲基雙氧甲基安非他命</a:t>
                      </a:r>
                      <a:endParaRPr lang="en-US" altLang="zh-TW" sz="1800" b="1" kern="100" baseline="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(MDMA</a:t>
                      </a:r>
                      <a:r>
                        <a:rPr lang="zh-TW" altLang="en-US" sz="18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800" b="1" kern="100" baseline="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俗稱</a:t>
                      </a:r>
                      <a:r>
                        <a:rPr lang="en-US" altLang="zh-TW" sz="18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8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搖頭丸</a:t>
                      </a:r>
                      <a:r>
                        <a:rPr lang="en-US" altLang="zh-TW" sz="18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zh-TW" altLang="en-US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大麻</a:t>
                      </a:r>
                      <a:endParaRPr lang="en-US" altLang="zh-TW" sz="1800" b="1" kern="1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Marijuana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8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草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en-US" altLang="zh-TW" sz="18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just" defTabSz="4572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麥角二乙胺</a:t>
                      </a:r>
                      <a:endParaRPr lang="zh-TW" altLang="zh-TW" sz="1800" b="1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just" defTabSz="4572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LSD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8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just" defTabSz="4572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搖腳丸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en-US" altLang="zh-TW" sz="18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伽瑪羥基丁酸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GHB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，俗稱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pPr marL="41275" marR="3937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液態搖頭</a:t>
                      </a:r>
                      <a:r>
                        <a:rPr lang="zh-TW" altLang="en-US" sz="18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丸</a:t>
                      </a:r>
                      <a:r>
                        <a:rPr lang="zh-TW" altLang="zh-TW" sz="18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indent="0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</a:t>
                      </a:r>
                      <a:r>
                        <a:rPr lang="zh-TW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西洛西賓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1" kern="10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Psilocybine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8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indent="0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迷幻蘑菇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r>
                        <a:rPr lang="en-US" altLang="zh-TW" sz="1800" b="1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zh-TW" sz="14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7.</a:t>
                      </a:r>
                      <a:r>
                        <a:rPr kumimoji="1" lang="en-US" altLang="zh-TW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3,4-</a:t>
                      </a:r>
                      <a:r>
                        <a:rPr kumimoji="1" lang="zh-TW" altLang="en-US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亞甲基雙氧焦</a:t>
                      </a:r>
                      <a:endParaRPr kumimoji="1" lang="en-US" altLang="zh-TW" sz="1800" b="1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1" lang="zh-TW" altLang="en-US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二異丁基酮）</a:t>
                      </a:r>
                    </a:p>
                    <a:p>
                      <a:pPr marL="84138" marR="39370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MDPV</a:t>
                      </a:r>
                      <a:r>
                        <a:rPr kumimoji="1" lang="zh-TW" altLang="en-US" sz="18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kumimoji="1" lang="en-US" altLang="zh-TW" sz="1800" b="1" dirty="0" smtClean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84138" marR="39370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8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kumimoji="1" lang="en-US" altLang="zh-TW" sz="18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1" lang="zh-TW" altLang="en-US" sz="18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浴鹽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endParaRPr lang="zh-TW" altLang="en-US" b="1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6990" marR="33655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zh-TW" altLang="en-US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氟硝西泮</a:t>
                      </a:r>
                      <a:endParaRPr lang="en-US" altLang="zh-TW" sz="1800" b="1" kern="1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6990" marR="33655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1" kern="10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Flunitrazepam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8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265113" marR="33655" indent="0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俗稱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:FM2</a:t>
                      </a:r>
                      <a:r>
                        <a:rPr lang="zh-TW" altLang="zh-TW" sz="18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6990" marR="33655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愷他命</a:t>
                      </a:r>
                      <a:endParaRPr lang="en-US" altLang="zh-TW" sz="1800" b="1" kern="1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6990" marR="33655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Ketamine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8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6990" marR="33655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:K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他命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33655" algn="l" defTabSz="4572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zh-TW" altLang="en-US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硝甲西泮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1" kern="10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Nimetazepam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8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33655" algn="l" defTabSz="4572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一粒眠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8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6990" marR="33655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zh-TW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4-</a:t>
                      </a:r>
                      <a:r>
                        <a:rPr kumimoji="1" lang="zh-TW" altLang="en-US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甲基甲基卡西酮</a:t>
                      </a:r>
                      <a:endParaRPr kumimoji="1" lang="en-US" altLang="zh-TW" sz="1800" b="1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6990" marR="33655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1" kern="10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Mephedrone</a:t>
                      </a:r>
                      <a:r>
                        <a:rPr kumimoji="1" lang="zh-TW" altLang="en-US" sz="18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kumimoji="1" lang="en-US" altLang="zh-TW" sz="1800" b="1" dirty="0" smtClean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6990" marR="33655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8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kumimoji="1" lang="en-US" altLang="zh-TW" sz="18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1" lang="zh-TW" altLang="en-US" sz="18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喵喵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6990" marR="33655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對</a:t>
                      </a: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zh-TW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氯安非他命</a:t>
                      </a:r>
                      <a:endParaRPr lang="en-US" altLang="zh-TW" sz="1800" b="1" kern="1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6990" marR="33655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PCA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178435" marR="33655" indent="-140335" algn="l" defTabSz="4572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b="1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altLang="zh-TW" sz="1800" b="1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800" b="1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類大麻活性物質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(Synthetic</a:t>
                      </a:r>
                      <a:r>
                        <a:rPr lang="en-US" altLang="zh-TW" sz="18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18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</a:t>
                      </a:r>
                      <a:endParaRPr lang="en-US" altLang="zh-TW" sz="1800" b="1" kern="100" baseline="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178435" marR="33655" indent="-140335" algn="l" defTabSz="4572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en-US" altLang="zh-TW" sz="18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Cannabinoids</a:t>
                      </a:r>
                      <a:r>
                        <a:rPr lang="zh-TW" altLang="en-US" sz="18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800" b="1" kern="100" baseline="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178435" marR="33655" indent="-140335" algn="l" defTabSz="4572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lang="en-US" altLang="zh-TW" sz="18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:K2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4450" marR="0" indent="0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alt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pt-BR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阿普唑他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pt-BR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Alprazolam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8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蝴蝶片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8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二氮平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Diazepam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8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 俗稱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煩寧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en-US" altLang="zh-TW" sz="18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zh-TW" altLang="en-US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樂耐平</a:t>
                      </a:r>
                      <a:endParaRPr lang="en-US" altLang="zh-TW" sz="1800" b="1" kern="1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261938" marR="0" indent="-80963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(Lorazepam)</a:t>
                      </a:r>
                      <a:endParaRPr lang="zh-TW" altLang="zh-TW" sz="18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it-IT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altLang="zh-TW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5-</a:t>
                      </a:r>
                      <a:r>
                        <a:rPr lang="zh-TW" altLang="en-US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甲氧基</a:t>
                      </a:r>
                      <a:r>
                        <a:rPr lang="en-US" altLang="zh-TW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-N,N-</a:t>
                      </a:r>
                      <a:r>
                        <a:rPr lang="zh-TW" altLang="en-US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二</a:t>
                      </a:r>
                      <a:endParaRPr lang="en-US" altLang="zh-TW" sz="1800" b="1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異丙基色胺</a:t>
                      </a:r>
                      <a:endParaRPr lang="en-US" altLang="zh-TW" sz="1800" b="1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it-IT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5-Meo-DIPT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8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俗稱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火狐狸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8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特拉嗎竇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Tramadol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8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zh-TW" sz="18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佐沛眠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Zolpidem</a:t>
                      </a:r>
                      <a:r>
                        <a:rPr lang="zh-TW" altLang="zh-TW" sz="18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8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endParaRPr lang="zh-TW" altLang="en-US" b="1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0" y="6574971"/>
            <a:ext cx="42627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</a:t>
            </a:r>
            <a:r>
              <a:rPr lang="en-US" altLang="zh-TW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 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年藥物濫用防制指引、常見濫用藥物分類圖鑑</a:t>
            </a:r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291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0" y="6592992"/>
            <a:ext cx="62632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資料來源：內政部警政署刑事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警察局全球資訊網及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衛生福利部食品藥物管理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署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反毒資源館</a:t>
            </a:r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標題 1"/>
          <p:cNvSpPr txBox="1">
            <a:spLocks/>
          </p:cNvSpPr>
          <p:nvPr/>
        </p:nvSpPr>
        <p:spPr>
          <a:xfrm>
            <a:off x="0" y="167941"/>
            <a:ext cx="9144000" cy="992187"/>
          </a:xfrm>
          <a:prstGeom prst="rect">
            <a:avLst/>
          </a:prstGeom>
        </p:spPr>
        <p:txBody>
          <a:bodyPr vert="horz"/>
          <a:lstStyle>
            <a:lvl1pPr algn="ctr" defTabSz="457200" rtl="0" eaLnBrk="1" latinLnBrk="0" hangingPunct="1">
              <a:spcBef>
                <a:spcPct val="0"/>
              </a:spcBef>
              <a:buNone/>
              <a:defRPr sz="2800" b="0" i="0" kern="120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>
              <a:defRPr/>
            </a:pPr>
            <a:r>
              <a:rPr lang="zh-TW" altLang="en-US" sz="36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濫用物質傳統外觀及偽裝外觀</a:t>
            </a:r>
          </a:p>
        </p:txBody>
      </p:sp>
      <p:sp>
        <p:nvSpPr>
          <p:cNvPr id="39" name="文字方塊 10"/>
          <p:cNvSpPr txBox="1">
            <a:spLocks noChangeArrowheads="1"/>
          </p:cNvSpPr>
          <p:nvPr/>
        </p:nvSpPr>
        <p:spPr bwMode="auto">
          <a:xfrm>
            <a:off x="14020800" y="8174038"/>
            <a:ext cx="38782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1" lang="zh-TW" altLang="en-US" sz="1800" b="1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資料來源：內政部警政署刑事警察局</a:t>
            </a:r>
          </a:p>
        </p:txBody>
      </p:sp>
      <p:pic>
        <p:nvPicPr>
          <p:cNvPr id="40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795" y="1220245"/>
            <a:ext cx="3728558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矩形 23"/>
          <p:cNvSpPr/>
          <p:nvPr/>
        </p:nvSpPr>
        <p:spPr>
          <a:xfrm>
            <a:off x="4453737" y="3096579"/>
            <a:ext cx="9541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vs.</a:t>
            </a:r>
            <a:endParaRPr lang="zh-TW" altLang="en-US" sz="4000" b="1" dirty="0">
              <a:solidFill>
                <a:srgbClr val="000000"/>
              </a:solidFill>
            </a:endParaRPr>
          </a:p>
        </p:txBody>
      </p:sp>
      <p:grpSp>
        <p:nvGrpSpPr>
          <p:cNvPr id="52" name="群組 51"/>
          <p:cNvGrpSpPr/>
          <p:nvPr/>
        </p:nvGrpSpPr>
        <p:grpSpPr>
          <a:xfrm>
            <a:off x="320948" y="1270584"/>
            <a:ext cx="4251052" cy="5588491"/>
            <a:chOff x="42351" y="1117600"/>
            <a:chExt cx="4251052" cy="5588491"/>
          </a:xfrm>
        </p:grpSpPr>
        <p:pic>
          <p:nvPicPr>
            <p:cNvPr id="45" name="Picture 1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15" y="1143000"/>
              <a:ext cx="2028825" cy="2933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6" name="Picture 1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12190" y="1117600"/>
              <a:ext cx="2028825" cy="2933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7" name="Picture 20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600" y="2609850"/>
              <a:ext cx="2047875" cy="24193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8" name="Picture 2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12190" y="2618511"/>
              <a:ext cx="2076450" cy="24193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9" name="Picture 2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351" y="3944866"/>
              <a:ext cx="2095500" cy="2743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0" name="Picture 23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5528" y="3962891"/>
              <a:ext cx="2047875" cy="2743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4" name="矩形 43"/>
          <p:cNvSpPr/>
          <p:nvPr/>
        </p:nvSpPr>
        <p:spPr>
          <a:xfrm>
            <a:off x="1639767" y="908303"/>
            <a:ext cx="1107996" cy="369332"/>
          </a:xfrm>
          <a:prstGeom prst="rect">
            <a:avLst/>
          </a:prstGeom>
          <a:solidFill>
            <a:srgbClr val="FFFFCC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傳統外觀</a:t>
            </a:r>
          </a:p>
        </p:txBody>
      </p:sp>
      <p:sp>
        <p:nvSpPr>
          <p:cNvPr id="51" name="矩形 50"/>
          <p:cNvSpPr/>
          <p:nvPr/>
        </p:nvSpPr>
        <p:spPr>
          <a:xfrm>
            <a:off x="6531014" y="912371"/>
            <a:ext cx="1107996" cy="369332"/>
          </a:xfrm>
          <a:prstGeom prst="rect">
            <a:avLst/>
          </a:prstGeom>
          <a:solidFill>
            <a:srgbClr val="FFFFCC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偽裝外觀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9" y="5551656"/>
            <a:ext cx="1153049" cy="724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169055" y="5600808"/>
            <a:ext cx="609246" cy="583632"/>
          </a:xfrm>
          <a:prstGeom prst="rect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 rotWithShape="1">
          <a:blip r:embed="rId12"/>
          <a:srcRect/>
          <a:stretch/>
        </p:blipFill>
        <p:spPr bwMode="auto">
          <a:xfrm>
            <a:off x="1867238" y="5565274"/>
            <a:ext cx="653055" cy="654700"/>
          </a:xfrm>
          <a:prstGeom prst="rect">
            <a:avLst/>
          </a:prstGeom>
          <a:noFill/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 rotWithShape="1">
          <a:blip r:embed="rId13"/>
          <a:srcRect/>
          <a:stretch/>
        </p:blipFill>
        <p:spPr bwMode="auto">
          <a:xfrm>
            <a:off x="2658238" y="5581558"/>
            <a:ext cx="695069" cy="630604"/>
          </a:xfrm>
          <a:prstGeom prst="rect">
            <a:avLst/>
          </a:prstGeom>
          <a:noFill/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9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3548062" y="5573722"/>
            <a:ext cx="691365" cy="680158"/>
          </a:xfrm>
          <a:prstGeom prst="rect">
            <a:avLst/>
          </a:prstGeom>
          <a:noFill/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8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41" r="10786" b="6603"/>
          <a:stretch/>
        </p:blipFill>
        <p:spPr bwMode="auto">
          <a:xfrm>
            <a:off x="5119583" y="3778874"/>
            <a:ext cx="3717925" cy="2324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320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0" y="6574971"/>
            <a:ext cx="3416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資料來源：內政部警政署刑事警察局全球資訊網</a:t>
            </a:r>
          </a:p>
        </p:txBody>
      </p:sp>
      <p:sp>
        <p:nvSpPr>
          <p:cNvPr id="23" name="標題 1"/>
          <p:cNvSpPr txBox="1">
            <a:spLocks/>
          </p:cNvSpPr>
          <p:nvPr/>
        </p:nvSpPr>
        <p:spPr>
          <a:xfrm>
            <a:off x="1" y="252413"/>
            <a:ext cx="9144000" cy="992187"/>
          </a:xfrm>
          <a:prstGeom prst="rect">
            <a:avLst/>
          </a:prstGeom>
        </p:spPr>
        <p:txBody>
          <a:bodyPr vert="horz"/>
          <a:lstStyle>
            <a:lvl1pPr algn="ctr" defTabSz="457200" rtl="0" eaLnBrk="1" latinLnBrk="0" hangingPunct="1">
              <a:spcBef>
                <a:spcPct val="0"/>
              </a:spcBef>
              <a:buNone/>
              <a:defRPr sz="2800" b="0" i="0" kern="120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>
              <a:defRPr/>
            </a:pPr>
            <a:r>
              <a:rPr lang="zh-TW" altLang="en-US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濫用物質變裝後外觀</a:t>
            </a:r>
            <a:r>
              <a:rPr lang="en-US" altLang="zh-TW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「毒咖啡包」、「毒茶包」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715" y="1446836"/>
            <a:ext cx="4521690" cy="4676172"/>
          </a:xfrm>
          <a:prstGeom prst="rect">
            <a:avLst/>
          </a:prstGeom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33" y="1345575"/>
            <a:ext cx="4143375" cy="239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30" y="3963008"/>
            <a:ext cx="3935392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71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0" y="6574971"/>
            <a:ext cx="3416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資料來源：內政部警政署刑事警察局全球資訊網</a:t>
            </a:r>
          </a:p>
        </p:txBody>
      </p:sp>
      <p:sp>
        <p:nvSpPr>
          <p:cNvPr id="23" name="標題 1"/>
          <p:cNvSpPr txBox="1">
            <a:spLocks/>
          </p:cNvSpPr>
          <p:nvPr/>
        </p:nvSpPr>
        <p:spPr>
          <a:xfrm>
            <a:off x="0" y="237173"/>
            <a:ext cx="9144000" cy="992187"/>
          </a:xfrm>
          <a:prstGeom prst="rect">
            <a:avLst/>
          </a:prstGeom>
        </p:spPr>
        <p:txBody>
          <a:bodyPr vert="horz"/>
          <a:lstStyle>
            <a:lvl1pPr algn="ctr" defTabSz="457200" rtl="0" eaLnBrk="1" latinLnBrk="0" hangingPunct="1">
              <a:spcBef>
                <a:spcPct val="0"/>
              </a:spcBef>
              <a:buNone/>
              <a:defRPr sz="2800" b="0" i="0" kern="120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>
              <a:defRPr/>
            </a:pPr>
            <a:r>
              <a:rPr lang="zh-TW" altLang="en-US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濫用物質變裝後外觀</a:t>
            </a:r>
            <a:r>
              <a:rPr lang="en-US" altLang="zh-TW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「毒郵票」、「毒果凍」</a:t>
            </a:r>
            <a:r>
              <a:rPr lang="en-US" altLang="zh-TW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3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708" r="11733" b="6618"/>
          <a:stretch/>
        </p:blipFill>
        <p:spPr>
          <a:xfrm>
            <a:off x="1510386" y="1393752"/>
            <a:ext cx="3012353" cy="2120305"/>
          </a:xfrm>
          <a:prstGeom prst="rect">
            <a:avLst/>
          </a:prstGeom>
          <a:ln w="57150">
            <a:solidFill>
              <a:schemeClr val="bg1"/>
            </a:solidFill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521" b="6573"/>
          <a:stretch/>
        </p:blipFill>
        <p:spPr bwMode="auto">
          <a:xfrm>
            <a:off x="1510386" y="3689635"/>
            <a:ext cx="3012353" cy="2120069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238" b="10402"/>
          <a:stretch/>
        </p:blipFill>
        <p:spPr bwMode="auto">
          <a:xfrm>
            <a:off x="5009908" y="1393988"/>
            <a:ext cx="2398298" cy="2120069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508" r="693" b="10004"/>
          <a:stretch/>
        </p:blipFill>
        <p:spPr bwMode="auto">
          <a:xfrm>
            <a:off x="5013178" y="3693684"/>
            <a:ext cx="2395028" cy="2120069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860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0" y="6574971"/>
            <a:ext cx="3416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資料來源：內政部警政署刑事警察局全球資訊網</a:t>
            </a:r>
          </a:p>
        </p:txBody>
      </p:sp>
      <p:sp>
        <p:nvSpPr>
          <p:cNvPr id="23" name="標題 1"/>
          <p:cNvSpPr txBox="1">
            <a:spLocks/>
          </p:cNvSpPr>
          <p:nvPr/>
        </p:nvSpPr>
        <p:spPr>
          <a:xfrm>
            <a:off x="0" y="181293"/>
            <a:ext cx="9144000" cy="992187"/>
          </a:xfrm>
          <a:prstGeom prst="rect">
            <a:avLst/>
          </a:prstGeom>
        </p:spPr>
        <p:txBody>
          <a:bodyPr vert="horz"/>
          <a:lstStyle>
            <a:lvl1pPr algn="ctr" defTabSz="457200" rtl="0" eaLnBrk="1" latinLnBrk="0" hangingPunct="1">
              <a:spcBef>
                <a:spcPct val="0"/>
              </a:spcBef>
              <a:buNone/>
              <a:defRPr sz="2800" b="0" i="0" kern="120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>
              <a:defRPr/>
            </a:pPr>
            <a:r>
              <a:rPr lang="zh-TW" altLang="en-US" sz="36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濫用物質變裝後外觀</a:t>
            </a:r>
            <a:r>
              <a:rPr lang="en-US" altLang="zh-TW" sz="36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36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液態毒品「神仙水」</a:t>
            </a:r>
          </a:p>
        </p:txBody>
      </p:sp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123" y="897310"/>
            <a:ext cx="3735844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123" y="3449670"/>
            <a:ext cx="3735844" cy="2830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967" y="897311"/>
            <a:ext cx="2610795" cy="2857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301" y="3449670"/>
            <a:ext cx="2703393" cy="2750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421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0" y="6574971"/>
            <a:ext cx="364715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資料來源：衛生福利部食品藥物管理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署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反毒資源館</a:t>
            </a:r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標題 1"/>
          <p:cNvSpPr txBox="1">
            <a:spLocks/>
          </p:cNvSpPr>
          <p:nvPr/>
        </p:nvSpPr>
        <p:spPr>
          <a:xfrm>
            <a:off x="0" y="157481"/>
            <a:ext cx="9144000" cy="1023620"/>
          </a:xfrm>
          <a:prstGeom prst="rect">
            <a:avLst/>
          </a:prstGeom>
        </p:spPr>
        <p:txBody>
          <a:bodyPr vert="horz"/>
          <a:lstStyle>
            <a:lvl1pPr algn="ctr" defTabSz="457200" rtl="0" eaLnBrk="1" latinLnBrk="0" hangingPunct="1">
              <a:spcBef>
                <a:spcPct val="0"/>
              </a:spcBef>
              <a:buNone/>
              <a:defRPr sz="2800" b="0" i="0" kern="120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>
              <a:defRPr/>
            </a:pPr>
            <a:r>
              <a:rPr lang="zh-TW" altLang="en-US" sz="36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濫用物質變裝後外觀</a:t>
            </a:r>
            <a:r>
              <a:rPr lang="en-US" altLang="zh-TW" sz="36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36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「毒花草茶」</a:t>
            </a:r>
          </a:p>
          <a:p>
            <a:pPr>
              <a:defRPr/>
            </a:pPr>
            <a:r>
              <a:rPr lang="en-US" altLang="zh-TW" sz="4000" b="1" dirty="0">
                <a:solidFill>
                  <a:srgbClr val="000000"/>
                </a:solidFill>
              </a:rPr>
              <a:t/>
            </a:r>
            <a:br>
              <a:rPr lang="en-US" altLang="zh-TW" sz="4000" b="1" dirty="0">
                <a:solidFill>
                  <a:srgbClr val="000000"/>
                </a:solidFill>
              </a:rPr>
            </a:br>
            <a:endParaRPr lang="zh-TW" altLang="en-US" sz="4000" b="1" dirty="0">
              <a:solidFill>
                <a:srgbClr val="000000"/>
              </a:solidFill>
            </a:endParaRPr>
          </a:p>
        </p:txBody>
      </p:sp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71" y="1423686"/>
            <a:ext cx="3333750" cy="2272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23686"/>
            <a:ext cx="3438525" cy="2272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71" y="3813175"/>
            <a:ext cx="3333750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98888"/>
            <a:ext cx="3438525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5301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0" y="29597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近期新興</a:t>
            </a:r>
            <a:r>
              <a:rPr lang="zh-TW" altLang="en-US" sz="3600" b="1" dirty="0" smtClean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毒品態樣</a:t>
            </a:r>
            <a:r>
              <a:rPr lang="en-US" altLang="zh-TW" sz="3600" b="1" dirty="0" smtClean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~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-1" y="6592992"/>
            <a:ext cx="7399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：台中市政府警察局保安警察第二大隊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左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、台北市政府警察局保安警察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大隊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右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1200" b="1" dirty="0">
              <a:solidFill>
                <a:srgbClr val="000000"/>
              </a:solidFill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96" y="2404646"/>
            <a:ext cx="4284500" cy="32141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52970" y="1750514"/>
            <a:ext cx="3929428" cy="400110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zh-TW" altLang="en-US" sz="2000" b="1" dirty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超級瑪利歐</a:t>
            </a:r>
            <a:r>
              <a:rPr lang="en-US" altLang="zh-TW" sz="2000" b="1" dirty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(Super Mario Run)</a:t>
            </a:r>
            <a:endParaRPr lang="zh-TW" altLang="en-US" sz="2000" b="1" dirty="0">
              <a:solidFill>
                <a:srgbClr val="656565">
                  <a:lumMod val="50000"/>
                </a:srgb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640" y="2404645"/>
            <a:ext cx="4277842" cy="3214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矩形 7"/>
          <p:cNvSpPr/>
          <p:nvPr/>
        </p:nvSpPr>
        <p:spPr>
          <a:xfrm>
            <a:off x="4884320" y="1725133"/>
            <a:ext cx="3929428" cy="400110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zh-TW" altLang="en-US" sz="2000" b="1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彩虹煙</a:t>
            </a:r>
            <a:endParaRPr lang="zh-TW" altLang="en-US" sz="2000" b="1" dirty="0">
              <a:solidFill>
                <a:srgbClr val="656565">
                  <a:lumMod val="50000"/>
                </a:srgb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02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0" y="18047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近期新興毒品態樣</a:t>
            </a:r>
            <a:r>
              <a:rPr lang="en-US" altLang="zh-TW" sz="3600" b="1" dirty="0" smtClean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~</a:t>
            </a:r>
            <a:r>
              <a:rPr lang="zh-TW" altLang="en-US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小惡魔系列</a:t>
            </a:r>
            <a:endParaRPr lang="zh-TW" altLang="en-US" sz="3600" b="1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0" y="6592992"/>
            <a:ext cx="3416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資料來源：內政部警政署刑事警察局全球資訊網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6368916" y="4224045"/>
            <a:ext cx="23774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液態式小惡魔</a:t>
            </a:r>
            <a:endParaRPr lang="zh-TW" altLang="en-US" sz="2800" b="1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4576806" y="5531159"/>
            <a:ext cx="3272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粉狀式小惡魔</a:t>
            </a:r>
            <a:endParaRPr lang="zh-TW" altLang="en-US" sz="2800" b="1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980" y="826803"/>
            <a:ext cx="3743325" cy="247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556" y="2079340"/>
            <a:ext cx="3686175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41" y="1011894"/>
            <a:ext cx="2114550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41" y="2442179"/>
            <a:ext cx="210362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16" y="3745314"/>
            <a:ext cx="2133600" cy="127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17" y="5121607"/>
            <a:ext cx="2157952" cy="127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127" y="1011894"/>
            <a:ext cx="2219325" cy="1343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127" y="2442179"/>
            <a:ext cx="2219325" cy="147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689" y="4083382"/>
            <a:ext cx="1600200" cy="231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749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77002" y="180472"/>
            <a:ext cx="89996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近期新興毒品態樣</a:t>
            </a:r>
            <a:r>
              <a:rPr lang="en-US" altLang="zh-TW" sz="3600" b="1" dirty="0" smtClean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~</a:t>
            </a:r>
            <a:r>
              <a:rPr lang="zh-TW" altLang="en-US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仿</a:t>
            </a:r>
            <a:r>
              <a:rPr lang="en-US" altLang="zh-TW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Apple</a:t>
            </a:r>
            <a:r>
              <a:rPr lang="zh-TW" altLang="en-US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系列</a:t>
            </a:r>
            <a:endParaRPr lang="zh-TW" altLang="en-US" sz="3600" b="1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0" y="6592992"/>
            <a:ext cx="3416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資料來源：內政部警政署刑事警察局全球資訊網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19" y="1222441"/>
            <a:ext cx="3390900" cy="199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18" y="3626902"/>
            <a:ext cx="3390900" cy="219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044" y="1889091"/>
            <a:ext cx="1962150" cy="246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5945" y="3488789"/>
            <a:ext cx="1914525" cy="246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3812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0" y="6592992"/>
            <a:ext cx="3416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資料來源：內政部警政署刑事警察局全球資訊網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0" y="180471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近期新興毒品態樣</a:t>
            </a:r>
            <a:r>
              <a:rPr lang="en-US" altLang="zh-TW" sz="3600" b="1" dirty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~</a:t>
            </a:r>
            <a:r>
              <a:rPr lang="zh-TW" altLang="en-US" sz="3600" b="1" dirty="0" smtClean="0">
                <a:solidFill>
                  <a:schemeClr val="tx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仿</a:t>
            </a:r>
            <a:r>
              <a:rPr lang="en-US" altLang="zh-TW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Versace</a:t>
            </a:r>
            <a:r>
              <a:rPr lang="zh-TW" altLang="en-US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系列</a:t>
            </a:r>
            <a:endParaRPr lang="zh-TW" altLang="en-US" sz="3600" b="1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02" y="1359452"/>
            <a:ext cx="2495550" cy="333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072" y="2297364"/>
            <a:ext cx="2333625" cy="322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8280" y="2926766"/>
            <a:ext cx="1371600" cy="30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919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" y="18047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近期新興毒品態樣</a:t>
            </a:r>
            <a:r>
              <a:rPr lang="en-US" altLang="zh-TW" sz="3600" b="1" dirty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~</a:t>
            </a:r>
            <a:r>
              <a:rPr lang="zh-TW" altLang="en-US" sz="3600" b="1" dirty="0" smtClean="0">
                <a:solidFill>
                  <a:schemeClr val="tx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仿</a:t>
            </a:r>
            <a:r>
              <a:rPr lang="en-US" altLang="zh-TW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Drip coffee</a:t>
            </a:r>
            <a:r>
              <a:rPr lang="zh-TW" altLang="en-US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系列</a:t>
            </a:r>
            <a:endParaRPr lang="zh-TW" altLang="en-US" sz="3600" b="1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0" y="6592992"/>
            <a:ext cx="3416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資料來源：內政部警政署刑事警察局全球資訊網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793" y="1105205"/>
            <a:ext cx="1914525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899" y="1105205"/>
            <a:ext cx="1962150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433" y="3843314"/>
            <a:ext cx="1990725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531" y="3843313"/>
            <a:ext cx="1961166" cy="2514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278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1910" y="162895"/>
            <a:ext cx="8297876" cy="68412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kumimoji="1" lang="zh-TW" altLang="zh-TW" sz="3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Medium"/>
              </a:rPr>
              <a:t>海洛因（</a:t>
            </a:r>
            <a:r>
              <a:rPr kumimoji="1" lang="en-US" altLang="zh-TW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Heroin</a:t>
            </a:r>
            <a:r>
              <a:rPr kumimoji="1" lang="zh-TW" altLang="zh-TW" sz="3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Medium"/>
              </a:rPr>
              <a:t>）</a:t>
            </a:r>
            <a:endParaRPr kumimoji="1" lang="zh-TW" altLang="en-US" sz="3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Heiti TC Medium"/>
            </a:endParaRPr>
          </a:p>
        </p:txBody>
      </p:sp>
      <p:pic>
        <p:nvPicPr>
          <p:cNvPr id="5" name="Picture 2" descr="http://consumer.fda.gov.tw/Files/PageUpload/%E8%97%A5%E7%89%A9%E5%9C%96%E7%89%87/Heroin(%E7%84%A1%E7%AE%A1%E7%AE%A1%E5%B1%80logo)%20-%20%E6%AA%A2%E5%87%BAHeroin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124" y="1002993"/>
            <a:ext cx="3119376" cy="1809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文字方塊 7"/>
          <p:cNvSpPr txBox="1"/>
          <p:nvPr/>
        </p:nvSpPr>
        <p:spPr>
          <a:xfrm>
            <a:off x="449689" y="6574971"/>
            <a:ext cx="62976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來源：衛生福利部食品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藥物管理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署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資源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館、常見濫用藥物分類圖鑑</a:t>
            </a:r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7050728"/>
              </p:ext>
            </p:extLst>
          </p:nvPr>
        </p:nvGraphicFramePr>
        <p:xfrm>
          <a:off x="449690" y="2888774"/>
          <a:ext cx="8242300" cy="31773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997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5423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9169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海洛因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(Heroin)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四號、白粉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169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第一級毒品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9169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中樞神經抑制劑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98860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嗜睡、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噁心、嘔吐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、呼吸抑制、便秘、尿滯留、瞳孔縮小等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具有極強生理及心理成癮性。主要濫用方式為靜脈注射，常因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共用針具</a:t>
                      </a: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含針頭、針筒及稀釋液</a:t>
                      </a: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而感染愛滋病、病毒性肝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炎、梅毒等血液傳染疾病。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戒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斷症狀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包括打呵欠、盜汗、流眼淚、流鼻水、皮膚起疙瘩、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b="1" baseline="0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失眠、焦慮不安、易怒、發冷、嘔吐、肌肉及骨骼疼痛等。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4DED283-3321-4A87-8015-5377E0F8A722}" type="slidenum">
              <a:rPr lang="zh-TW" altLang="en-US" sz="1400" b="1" smtClean="0">
                <a:solidFill>
                  <a:srgbClr val="656565"/>
                </a:solidFill>
              </a:rPr>
              <a:pPr algn="r"/>
              <a:t>14</a:t>
            </a:fld>
            <a:endParaRPr lang="zh-TW" altLang="en-US" sz="1400" b="1" dirty="0">
              <a:solidFill>
                <a:srgbClr val="6565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37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9210" y="162896"/>
            <a:ext cx="8297876" cy="751504"/>
          </a:xfrm>
        </p:spPr>
        <p:txBody>
          <a:bodyPr/>
          <a:lstStyle/>
          <a:p>
            <a:pPr marR="39370">
              <a:lnSpc>
                <a:spcPct val="150000"/>
              </a:lnSpc>
              <a:spcAft>
                <a:spcPts val="0"/>
              </a:spcAft>
            </a:pPr>
            <a:r>
              <a:rPr kumimoji="1" lang="zh-TW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安非他命（</a:t>
            </a:r>
            <a:r>
              <a:rPr kumimoji="1" lang="en-US" altLang="zh-TW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Amphetamine</a:t>
            </a:r>
            <a:r>
              <a:rPr kumimoji="1" lang="zh-TW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kumimoji="1" lang="zh-TW" altLang="zh-TW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kumimoji="1" lang="zh-TW" altLang="zh-TW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endParaRPr kumimoji="1" lang="zh-TW" altLang="en-US" sz="32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6" name="Picture 13" descr="甲基安非他命%20-%2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725" y="1008726"/>
            <a:ext cx="2490876" cy="1960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方塊 8"/>
          <p:cNvSpPr txBox="1"/>
          <p:nvPr/>
        </p:nvSpPr>
        <p:spPr>
          <a:xfrm>
            <a:off x="419210" y="6574971"/>
            <a:ext cx="6591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來源：衛生福利部食品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藥物管理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署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資源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館、常見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濫用藥物分類圖鑑</a:t>
            </a:r>
          </a:p>
          <a:p>
            <a:endParaRPr lang="zh-TW" altLang="en-US" sz="1200" b="1" dirty="0">
              <a:solidFill>
                <a:srgbClr val="000000"/>
              </a:solidFill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5245756"/>
              </p:ext>
            </p:extLst>
          </p:nvPr>
        </p:nvGraphicFramePr>
        <p:xfrm>
          <a:off x="431800" y="2955720"/>
          <a:ext cx="8250030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77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5423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安非他命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(Amphetamine)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冰塊，安公子，冰糖，鹽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二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級毒品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中樞神經興奮劑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長期使用，造成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依賴性及成癮性，並出現精神分裂症</a:t>
                      </a:r>
                      <a:r>
                        <a:rPr lang="en-US" altLang="zh-TW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思覺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失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調症</a:t>
                      </a:r>
                      <a:r>
                        <a:rPr lang="en-US" altLang="zh-TW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，症狀包括猜忌、多疑、妄想、情緒不穩、易怒、幻覺、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baseline="0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強迫或重覆性的行為及睡眠障礙等，也常伴有自殘、暴力、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攻擊行為等。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戒斷症狀包括疲倦、沮喪、焦慮、易怒、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全身乏力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等。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8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4DED283-3321-4A87-8015-5377E0F8A722}" type="slidenum">
              <a:rPr lang="zh-TW" altLang="en-US" sz="1400" b="1" smtClean="0">
                <a:solidFill>
                  <a:srgbClr val="656565"/>
                </a:solidFill>
              </a:rPr>
              <a:pPr algn="r"/>
              <a:t>15</a:t>
            </a:fld>
            <a:endParaRPr lang="zh-TW" altLang="en-US" sz="1400" b="1" dirty="0">
              <a:solidFill>
                <a:srgbClr val="6565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298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64667" y="500514"/>
            <a:ext cx="8297876" cy="394274"/>
          </a:xfrm>
        </p:spPr>
        <p:txBody>
          <a:bodyPr/>
          <a:lstStyle/>
          <a:p>
            <a:pPr marL="41275" marR="39370">
              <a:lnSpc>
                <a:spcPts val="1800"/>
              </a:lnSpc>
              <a:spcAft>
                <a:spcPts val="0"/>
              </a:spcAft>
            </a:pPr>
            <a:r>
              <a:rPr kumimoji="1" lang="en-US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3,4-</a:t>
            </a:r>
            <a:r>
              <a:rPr kumimoji="1" lang="zh-TW" alt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亞甲基雙氧甲基安非他命</a:t>
            </a:r>
            <a:r>
              <a:rPr kumimoji="1" lang="en-US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(MDMA</a:t>
            </a:r>
            <a:r>
              <a:rPr kumimoji="1" lang="en-US" altLang="zh-TW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2000" b="1" kern="1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b="1" dirty="0"/>
          </a:p>
        </p:txBody>
      </p:sp>
      <p:pic>
        <p:nvPicPr>
          <p:cNvPr id="8194" name="Picture 2" descr="http://consumer.fda.gov.tw/Files/PageUpload/%E8%97%A5%E7%89%A9%E5%9C%96%E7%89%87/%E6%AA%A2%E5%87%BAMDMA(%E7%84%A1%E7%AE%A1%E7%AE%A1%E5%B1%80logo)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285" y="1087715"/>
            <a:ext cx="3114677" cy="180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consumer.fda.gov.tw/Files/PageUpload/%E8%97%A5%E7%89%A9%E5%9C%96%E7%89%87/%E6%AA%A2%E5%87%BAMDMA(%E7%84%A1%E7%AE%A1%E7%AE%A1%E5%B1%80logo)6-14%20-%20%E8%A4%87%E8%A3%B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589" y="1087714"/>
            <a:ext cx="3114675" cy="180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397313" y="6574971"/>
            <a:ext cx="643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來源：衛生福利部食品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藥物管理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署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資源館、常見濫用藥物分類圖鑑</a:t>
            </a:r>
          </a:p>
          <a:p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4429596"/>
              </p:ext>
            </p:extLst>
          </p:nvPr>
        </p:nvGraphicFramePr>
        <p:xfrm>
          <a:off x="397314" y="3042665"/>
          <a:ext cx="8525305" cy="32191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83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76696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043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3,4-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亞甲基雙氧甲基安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MDMA)/</a:t>
                      </a:r>
                      <a:r>
                        <a:rPr kumimoji="1" lang="zh-TW" altLang="zh-TW" sz="20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搖頭丸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、</a:t>
                      </a:r>
                      <a:r>
                        <a:rPr lang="zh-TW" altLang="en-US" sz="20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狂喜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、忘我、綠蝴蝶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043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二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級毒品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043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中樞神經興奮劑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88730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精神方面危害</a:t>
                      </a:r>
                      <a:r>
                        <a:rPr lang="en-US" altLang="zh-TW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: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失眠、焦慮、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暴躁易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怒、情緒不穩、記憶減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baseline="0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退、妄想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、視幻覺、聽幻覺、神經系統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傷害等。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心臟血管危害</a:t>
                      </a:r>
                      <a:r>
                        <a:rPr lang="en-US" altLang="zh-TW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: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心跳加速、心悸、心律不整、高血壓、腦溢血。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使用過量</a:t>
                      </a: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: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會造成昏迷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、體溫過高、橫紋肌溶解、急性腎衰竭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b="1" baseline="0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甚至死亡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戒斷症狀</a:t>
                      </a:r>
                      <a:r>
                        <a:rPr lang="en-US" altLang="zh-TW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: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沮喪、憂鬱、全身乏力、焦慮易怒。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7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4DED283-3321-4A87-8015-5377E0F8A722}" type="slidenum">
              <a:rPr lang="zh-TW" altLang="en-US" sz="1400" b="1" smtClean="0">
                <a:solidFill>
                  <a:srgbClr val="656565"/>
                </a:solidFill>
              </a:rPr>
              <a:pPr algn="r"/>
              <a:t>16</a:t>
            </a:fld>
            <a:endParaRPr lang="zh-TW" altLang="en-US" sz="1400" b="1" dirty="0">
              <a:solidFill>
                <a:srgbClr val="6565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81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9210" y="482204"/>
            <a:ext cx="8297876" cy="576062"/>
          </a:xfrm>
        </p:spPr>
        <p:txBody>
          <a:bodyPr/>
          <a:lstStyle/>
          <a:p>
            <a:pPr marL="41275" marR="39370">
              <a:lnSpc>
                <a:spcPts val="1800"/>
              </a:lnSpc>
              <a:spcAft>
                <a:spcPts val="0"/>
              </a:spcAft>
            </a:pPr>
            <a:r>
              <a:rPr kumimoji="1" lang="zh-TW" altLang="zh-TW" sz="3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Medium"/>
              </a:rPr>
              <a:t>大麻（</a:t>
            </a:r>
            <a:r>
              <a:rPr kumimoji="1" lang="en-US" altLang="zh-TW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Marijuana</a:t>
            </a:r>
            <a:r>
              <a:rPr kumimoji="1" lang="zh-TW" altLang="zh-TW" sz="3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Medium"/>
              </a:rPr>
              <a:t>）</a:t>
            </a:r>
            <a:r>
              <a:rPr kumimoji="1" lang="zh-TW" altLang="zh-TW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Medium"/>
              </a:rPr>
              <a:t/>
            </a:r>
            <a:br>
              <a:rPr kumimoji="1" lang="zh-TW" altLang="zh-TW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Medium"/>
              </a:rPr>
            </a:br>
            <a:r>
              <a:rPr lang="zh-TW" altLang="zh-TW" sz="2000" b="1" kern="1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b="1" dirty="0"/>
          </a:p>
        </p:txBody>
      </p:sp>
      <p:pic>
        <p:nvPicPr>
          <p:cNvPr id="9218" name="Picture 2" descr="http://consumer.fda.gov.tw/Files/PageUpload/%E8%97%A5%E7%89%A9%E5%9C%96%E7%89%87/%E5%A4%A7%E9%BA%BB%E8%91%89(%E7%84%A1%E7%AE%A1%E7%AE%A1%E5%B1%80logo)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90" t="5611" r="7844" b="5873"/>
          <a:stretch/>
        </p:blipFill>
        <p:spPr bwMode="auto">
          <a:xfrm>
            <a:off x="972457" y="1203168"/>
            <a:ext cx="3383643" cy="2033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consumer.fda.gov.tw/Files/PageUpload/%E8%97%A5%E7%89%A9%E5%9C%96%E7%89%87/%E6%AA%A2%E5%87%BATetrahydrocannabinol(%E7%84%A1%E7%AE%A1%E7%AE%A1%E5%B1%80logo)%2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9" t="6075" r="11418" b="8512"/>
          <a:stretch/>
        </p:blipFill>
        <p:spPr bwMode="auto">
          <a:xfrm>
            <a:off x="4978401" y="1203168"/>
            <a:ext cx="3177371" cy="2033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419209" y="6574971"/>
            <a:ext cx="6684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衛生福利部食品藥物管理署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資源館、常見濫用藥物分類圖鑑</a:t>
            </a:r>
          </a:p>
          <a:p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917883"/>
              </p:ext>
            </p:extLst>
          </p:nvPr>
        </p:nvGraphicFramePr>
        <p:xfrm>
          <a:off x="368410" y="3449334"/>
          <a:ext cx="8430150" cy="3116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871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6914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189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大麻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(Marijuana)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草、麻仔、老鼠尾巴或飯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473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二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級毒品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569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中樞神經迷幻劑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9539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吸食後會產生心跳加快、妄想、幻覺、口乾、眼睛發紅等現象。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長期使用會造成記憶、學習及認知能力減退、體重增加、免疫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b="1" baseline="0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力降低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、呼吸道疾病、動機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缺乏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症候群。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青少年時期使用會造成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智力商數下降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，記憶及學習能力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降低。 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baseline="0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孕婦使用，會造成胎兒腦部發育異常。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戒斷症狀：易怒不安、躁動、食慾減退、失眠。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8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4DED283-3321-4A87-8015-5377E0F8A722}" type="slidenum">
              <a:rPr lang="zh-TW" altLang="en-US" sz="1400" b="1" smtClean="0">
                <a:solidFill>
                  <a:srgbClr val="656565"/>
                </a:solidFill>
              </a:rPr>
              <a:pPr algn="r"/>
              <a:t>17</a:t>
            </a:fld>
            <a:endParaRPr lang="zh-TW" altLang="en-US" sz="1400" b="1" dirty="0">
              <a:solidFill>
                <a:srgbClr val="6565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588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252" y="250257"/>
            <a:ext cx="9047747" cy="811241"/>
          </a:xfrm>
        </p:spPr>
        <p:txBody>
          <a:bodyPr/>
          <a:lstStyle/>
          <a:p>
            <a:pPr marL="41275" marR="39370">
              <a:spcBef>
                <a:spcPts val="300"/>
              </a:spcBef>
              <a:spcAft>
                <a:spcPts val="0"/>
              </a:spcAft>
            </a:pPr>
            <a:r>
              <a:rPr kumimoji="1" lang="en-US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3,4-</a:t>
            </a:r>
            <a:r>
              <a:rPr kumimoji="1" lang="zh-TW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亞甲基雙氧</a:t>
            </a:r>
            <a:r>
              <a:rPr kumimoji="1" lang="zh-TW" alt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焦二</a:t>
            </a:r>
            <a:r>
              <a:rPr kumimoji="1" lang="zh-TW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異丁基</a:t>
            </a:r>
            <a:r>
              <a:rPr kumimoji="1" lang="zh-TW" alt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酮</a:t>
            </a:r>
            <a:r>
              <a:rPr kumimoji="1" lang="en-US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(MDPV)</a:t>
            </a:r>
            <a:r>
              <a:rPr lang="zh-TW" altLang="zh-TW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endParaRPr lang="zh-TW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1503143" y="1085137"/>
            <a:ext cx="6082407" cy="2244080"/>
            <a:chOff x="1503143" y="1085137"/>
            <a:chExt cx="6082407" cy="2244080"/>
          </a:xfrm>
        </p:grpSpPr>
        <p:pic>
          <p:nvPicPr>
            <p:cNvPr id="12290" name="Picture 2" descr="http://consumer.fda.gov.tw/Files/PageUpload/%E8%97%A5%E7%89%A9%E5%9C%96%E7%89%87/3,4-%E4%BA%9E%E7%94%B2%E5%9F%BA%E9%9B%99%E6%B0%A7%E7%84%A6%E4%BA%8C%E7%95%B0%E4%B8%81%E5%9F%BA%E9%85%AEMDPV1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3143" y="1085137"/>
              <a:ext cx="2996286" cy="22440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http://consumer.fda.gov.tw/Files/PageUpload/%E8%97%A5%E7%89%A9%E5%9C%96%E7%89%87/3,4-%E4%BA%9E%E7%94%B2%E5%9F%BA%E9%9B%99%E6%B0%A7%E7%84%A6%E4%BA%8C%E7%95%B0%E4%B8%81%E5%9F%BA%E9%85%AEMDPV_2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91251" y="1085137"/>
              <a:ext cx="2994299" cy="22440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文字方塊 6"/>
          <p:cNvSpPr txBox="1"/>
          <p:nvPr/>
        </p:nvSpPr>
        <p:spPr>
          <a:xfrm>
            <a:off x="483266" y="6574971"/>
            <a:ext cx="65271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來源：衛生福利部食品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藥物管理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署 </a:t>
            </a:r>
            <a:r>
              <a:rPr lang="en-US" altLang="zh-TW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反毒資源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館、常見濫用藥物分類圖鑑</a:t>
            </a:r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5484277"/>
              </p:ext>
            </p:extLst>
          </p:nvPr>
        </p:nvGraphicFramePr>
        <p:xfrm>
          <a:off x="398890" y="3462035"/>
          <a:ext cx="8361933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46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6372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3,4-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亞甲基雙氧焦二異丁基酮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(MDPV)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zh-TW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浴</a:t>
                      </a:r>
                      <a:r>
                        <a:rPr kumimoji="1" lang="zh-TW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鹽</a:t>
                      </a:r>
                      <a:endParaRPr lang="zh-TW" altLang="en-US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二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級毒品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  <a:endParaRPr lang="en-US" altLang="zh-TW" sz="2000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中樞神經興奮劑</a:t>
                      </a:r>
                      <a:endParaRPr lang="zh-TW" altLang="en-US" sz="1800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心跳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加快、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血壓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上升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、體溫上升、妄想、攻擊性暴力行為、自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b="1" baseline="0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殘等，具成癮性。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長期使用產生精神錯亂、骨骼組織分解、腎衰竭、甚至死亡。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戒斷症狀：憂鬱、焦慮、睡眠障礙、發抖、妄想。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9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4DED283-3321-4A87-8015-5377E0F8A722}" type="slidenum">
              <a:rPr lang="zh-TW" altLang="en-US" sz="1400" b="1" smtClean="0">
                <a:solidFill>
                  <a:srgbClr val="656565"/>
                </a:solidFill>
              </a:rPr>
              <a:pPr algn="r"/>
              <a:t>18</a:t>
            </a:fld>
            <a:endParaRPr lang="zh-TW" altLang="en-US" sz="1400" b="1" dirty="0">
              <a:solidFill>
                <a:srgbClr val="6565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28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9210" y="526116"/>
            <a:ext cx="8297876" cy="576062"/>
          </a:xfrm>
        </p:spPr>
        <p:txBody>
          <a:bodyPr/>
          <a:lstStyle/>
          <a:p>
            <a:pPr marL="46990" marR="33655">
              <a:lnSpc>
                <a:spcPts val="1800"/>
              </a:lnSpc>
            </a:pPr>
            <a:r>
              <a:rPr kumimoji="1" lang="zh-TW" altLang="zh-TW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類大麻活性</a:t>
            </a:r>
            <a:r>
              <a:rPr kumimoji="1" lang="zh-TW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物質</a:t>
            </a:r>
            <a:r>
              <a:rPr kumimoji="1" lang="en-US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(Synthetic Cannabinoids)   </a:t>
            </a:r>
            <a:r>
              <a:rPr lang="en-US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b="1" dirty="0"/>
          </a:p>
        </p:txBody>
      </p:sp>
      <p:pic>
        <p:nvPicPr>
          <p:cNvPr id="17410" name="Picture 2" descr="http://consumer.fda.gov.tw/Files/PageUpload/%E8%97%A5%E7%89%A9%E5%9C%96%E7%89%87/%E9%A1%9E%E5%A4%A7%E9%BA%BB%E6%B4%BB%E6%80%A7%E7%89%A9%E8%B3%AAJWH-018%20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645" y="980258"/>
            <a:ext cx="3133835" cy="235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375920" y="6574971"/>
            <a:ext cx="6178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來源：衛生福利部食品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藥物管理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署 </a:t>
            </a:r>
            <a:r>
              <a:rPr lang="en-US" altLang="zh-TW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反毒資源館、常見濫用藥物分類圖鑑</a:t>
            </a:r>
          </a:p>
          <a:p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157984"/>
              </p:ext>
            </p:extLst>
          </p:nvPr>
        </p:nvGraphicFramePr>
        <p:xfrm>
          <a:off x="375920" y="3179960"/>
          <a:ext cx="8371646" cy="2864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43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6372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2085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類大麻活性物質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(Synthetic Cannabinoids)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K2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Spice</a:t>
                      </a:r>
                      <a:endParaRPr lang="zh-TW" altLang="en-US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2085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二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級</a:t>
                      </a:r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至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三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級毒品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2085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中樞神經迷幻劑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30213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心跳加速、嘔吐、激動、混亂、幻覺、焦慮、妄想、增加心臟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180975" indent="0"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病風險、具成癮性，相較於天然大麻，危害更嚴重。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戒斷症狀：頭痛、焦慮、憂鬱、易怒。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4DED283-3321-4A87-8015-5377E0F8A722}" type="slidenum">
              <a:rPr lang="zh-TW" altLang="en-US" sz="1400" b="1" smtClean="0">
                <a:solidFill>
                  <a:srgbClr val="656565"/>
                </a:solidFill>
              </a:rPr>
              <a:pPr algn="r"/>
              <a:t>19</a:t>
            </a:fld>
            <a:endParaRPr lang="zh-TW" altLang="en-US" sz="1400" b="1" dirty="0">
              <a:solidFill>
                <a:srgbClr val="6565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55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9210" y="482201"/>
            <a:ext cx="8297876" cy="576062"/>
          </a:xfrm>
        </p:spPr>
        <p:txBody>
          <a:bodyPr/>
          <a:lstStyle/>
          <a:p>
            <a:pPr marL="46990" marR="33655">
              <a:lnSpc>
                <a:spcPts val="1800"/>
              </a:lnSpc>
              <a:spcAft>
                <a:spcPts val="0"/>
              </a:spcAft>
            </a:pPr>
            <a:r>
              <a:rPr kumimoji="1" lang="zh-TW" altLang="zh-TW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愷他</a:t>
            </a:r>
            <a:r>
              <a:rPr kumimoji="1" lang="zh-TW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命</a:t>
            </a:r>
            <a:r>
              <a:rPr kumimoji="1" lang="en-US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(Ketamine)</a:t>
            </a:r>
            <a:r>
              <a:rPr lang="zh-TW" altLang="zh-TW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endParaRPr lang="zh-TW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1005156" y="1230801"/>
            <a:ext cx="6945339" cy="1976854"/>
            <a:chOff x="1005156" y="1230801"/>
            <a:chExt cx="6945339" cy="1976854"/>
          </a:xfrm>
        </p:grpSpPr>
        <p:pic>
          <p:nvPicPr>
            <p:cNvPr id="13314" name="Picture 2" descr="http://consumer.fda.gov.tw/Files/PageUpload/%E8%97%A5%E7%89%A9%E5%9C%96%E7%89%87/%E6%AA%A2%E5%87%BA%E6%84%B7%E4%BB%96%E5%91%BD(%E7%84%A1%E7%AE%A1%E7%AE%A1%E5%B1%80logo)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5156" y="1230802"/>
              <a:ext cx="3424191" cy="19768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316" name="Picture 4" descr="http://consumer.fda.gov.tw/Files/PageUpload/%E8%97%A5%E7%89%A9%E5%9C%96%E7%89%87/%E6%84%B7%E4%BB%96%E5%91%BD(%E7%84%A1%E7%AE%A1%E7%AE%A1%E5%B1%80logo)-%E6%AA%A2%E5%87%BAacetaminophen,ketamine,methylephedrine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2778" y="1230801"/>
              <a:ext cx="3407717" cy="19768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文字方塊 6"/>
          <p:cNvSpPr txBox="1"/>
          <p:nvPr/>
        </p:nvSpPr>
        <p:spPr>
          <a:xfrm>
            <a:off x="365760" y="6574971"/>
            <a:ext cx="6644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資料來源：衛生福利部食品藥物管理署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資源館、常見濫用藥物分類圖鑑</a:t>
            </a:r>
          </a:p>
          <a:p>
            <a:endParaRPr lang="zh-TW" altLang="en-US" sz="1200" b="1" dirty="0">
              <a:solidFill>
                <a:srgbClr val="000000"/>
              </a:solidFill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4556722"/>
              </p:ext>
            </p:extLst>
          </p:nvPr>
        </p:nvGraphicFramePr>
        <p:xfrm>
          <a:off x="365760" y="3364411"/>
          <a:ext cx="8382548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526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6372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愷他命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(Ketamine)</a:t>
                      </a:r>
                      <a:r>
                        <a:rPr kumimoji="1" lang="zh-TW" altLang="en-US" sz="2000" b="1" baseline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卡門、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他命、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仔、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Special K</a:t>
                      </a:r>
                      <a:endParaRPr lang="zh-TW" altLang="en-US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三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級毒品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中樞神經抑制劑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心搏過速、血壓上升、噁心、嘔吐、流淚、視力模糊、影像扭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曲、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暫時性失憶症、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專注力與學習及記憶力受損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、幻覺。高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劑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量可造成呼吸抑制致死。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長期濫用影響膀胱功能、罹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患慢性間質性膀胱炎，頻尿、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尿量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減少、下腹部疼痛、血尿、甚至腎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功能不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全。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9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4DED283-3321-4A87-8015-5377E0F8A722}" type="slidenum">
              <a:rPr lang="zh-TW" altLang="en-US" sz="1400" b="1" smtClean="0">
                <a:solidFill>
                  <a:srgbClr val="656565"/>
                </a:solidFill>
              </a:rPr>
              <a:pPr algn="r"/>
              <a:t>20</a:t>
            </a:fld>
            <a:endParaRPr lang="zh-TW" altLang="en-US" sz="1400" b="1" dirty="0">
              <a:solidFill>
                <a:srgbClr val="6565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805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9210" y="525746"/>
            <a:ext cx="8297876" cy="576062"/>
          </a:xfrm>
        </p:spPr>
        <p:txBody>
          <a:bodyPr/>
          <a:lstStyle/>
          <a:p>
            <a:pPr marL="46990" marR="33655">
              <a:lnSpc>
                <a:spcPts val="1800"/>
              </a:lnSpc>
              <a:spcAft>
                <a:spcPts val="0"/>
              </a:spcAft>
            </a:pPr>
            <a:r>
              <a:rPr kumimoji="1" lang="en-US" altLang="zh-TW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4-</a:t>
            </a:r>
            <a:r>
              <a:rPr kumimoji="1" lang="zh-TW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甲基甲基卡西</a:t>
            </a:r>
            <a:r>
              <a:rPr kumimoji="1" lang="zh-TW" alt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酮</a:t>
            </a:r>
            <a:r>
              <a:rPr kumimoji="1" lang="en-US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kumimoji="1" lang="en-US" altLang="zh-TW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Mephedrone</a:t>
            </a:r>
            <a:r>
              <a:rPr kumimoji="1" lang="en-US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kumimoji="1" lang="zh-TW" altLang="zh-TW" sz="32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kumimoji="1" lang="zh-TW" altLang="zh-TW" sz="32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kumimoji="1" lang="zh-TW" altLang="zh-TW" sz="3200" b="1" dirty="0">
                <a:solidFill>
                  <a:schemeClr val="tx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Medium"/>
              </a:rPr>
              <a:t/>
            </a:r>
            <a:br>
              <a:rPr kumimoji="1" lang="zh-TW" altLang="zh-TW" sz="3200" b="1" dirty="0">
                <a:solidFill>
                  <a:schemeClr val="tx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Medium"/>
              </a:rPr>
            </a:br>
            <a: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b="1" dirty="0"/>
          </a:p>
        </p:txBody>
      </p:sp>
      <p:grpSp>
        <p:nvGrpSpPr>
          <p:cNvPr id="3" name="群組 2"/>
          <p:cNvGrpSpPr/>
          <p:nvPr/>
        </p:nvGrpSpPr>
        <p:grpSpPr>
          <a:xfrm>
            <a:off x="728174" y="977164"/>
            <a:ext cx="7629926" cy="2062134"/>
            <a:chOff x="728174" y="977164"/>
            <a:chExt cx="7629926" cy="2062134"/>
          </a:xfrm>
        </p:grpSpPr>
        <p:pic>
          <p:nvPicPr>
            <p:cNvPr id="15362" name="Picture 2" descr="http://consumer.fda.gov.tw/Files/PageUpload/%E8%97%A5%E7%89%A9%E5%9C%96%E7%89%87/%E6%AA%A2%E5%87%BAMephedrone%E6%88%90%E5%88%86_1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1198" y="989251"/>
              <a:ext cx="1782049" cy="20500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364" name="Picture 4" descr="http://consumer.fda.gov.tw/Files/PageUpload/%E8%97%A5%E7%89%A9%E5%9C%96%E7%89%87/%E6%AA%A2%E5%87%BAMephedrone,Methylone,Caffine_1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4705" y="980211"/>
              <a:ext cx="2733395" cy="20500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366" name="Picture 6" descr="http://consumer.fda.gov.tw/Files/PageUpload/%E8%97%A5%E7%89%A9%E5%9C%96%E7%89%87/%E6%AA%A2%E5%87%BAMephedrone%E6%88%90%E5%88%86_3%20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174" y="977164"/>
              <a:ext cx="2739884" cy="20561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文字方塊 7"/>
          <p:cNvSpPr txBox="1"/>
          <p:nvPr/>
        </p:nvSpPr>
        <p:spPr>
          <a:xfrm>
            <a:off x="396263" y="6574971"/>
            <a:ext cx="6408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來源：衛生福利部食品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藥物管理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署 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反毒資源館、常見濫用藥物分類圖鑑</a:t>
            </a:r>
          </a:p>
          <a:p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5355247"/>
              </p:ext>
            </p:extLst>
          </p:nvPr>
        </p:nvGraphicFramePr>
        <p:xfrm>
          <a:off x="396265" y="3187785"/>
          <a:ext cx="8361933" cy="29531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46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6372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6961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4-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甲基甲基卡西酮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en-US" altLang="zh-TW" sz="2000" b="1" dirty="0" err="1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Mephedrone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喵</a:t>
                      </a:r>
                      <a:r>
                        <a:rPr kumimoji="1"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喵</a:t>
                      </a:r>
                      <a:endParaRPr lang="zh-TW" altLang="en-US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961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三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級毒品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961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中樞神經興奮劑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4429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血壓上升、心悸、心律不整、胸痛、多汗、四肢冰冷、鼻灼熱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感、呼吸困難、幻覺、妄想、錯覺、焦慮、憂鬱、激動不安、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短期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記憶喪失、記憶力不集中、瞳孔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放大、痙攣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或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抽搐、牙關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緊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閉、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磨牙等。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10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4DED283-3321-4A87-8015-5377E0F8A722}" type="slidenum">
              <a:rPr lang="zh-TW" altLang="en-US" sz="1400" b="1" smtClean="0">
                <a:solidFill>
                  <a:srgbClr val="656565"/>
                </a:solidFill>
              </a:rPr>
              <a:pPr algn="r"/>
              <a:t>21</a:t>
            </a:fld>
            <a:endParaRPr lang="zh-TW" altLang="en-US" sz="1400" b="1" dirty="0">
              <a:solidFill>
                <a:srgbClr val="6565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729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448609"/>
              </p:ext>
            </p:extLst>
          </p:nvPr>
        </p:nvGraphicFramePr>
        <p:xfrm>
          <a:off x="404261" y="3039901"/>
          <a:ext cx="8270292" cy="28241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336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55692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8838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硝甲西泮</a:t>
                      </a:r>
                      <a:r>
                        <a:rPr lang="en-US" altLang="zh-TW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altLang="zh-TW" sz="1800" b="1" i="0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Nimetazepam</a:t>
                      </a:r>
                      <a:r>
                        <a:rPr lang="en-US" altLang="zh-TW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altLang="en-US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一粒眠、</a:t>
                      </a:r>
                      <a:r>
                        <a:rPr lang="en-US" altLang="zh-TW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K5</a:t>
                      </a:r>
                      <a:r>
                        <a:rPr lang="zh-TW" altLang="en-US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、紅</a:t>
                      </a:r>
                      <a:r>
                        <a:rPr lang="en-US" altLang="zh-TW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zh-TW" altLang="en-US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、紅豆</a:t>
                      </a:r>
                      <a:endParaRPr lang="zh-TW" altLang="en-US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8838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三級毒品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8838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中樞神經抑制劑</a:t>
                      </a:r>
                      <a:endParaRPr lang="zh-TW" altLang="en-US" sz="1800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35904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嗜睡、精神恍惚、運動失調、頭痛、噁心、健忘、注意力不擊中、意識不清。</a:t>
                      </a:r>
                      <a:endParaRPr lang="en-US" altLang="zh-TW" sz="1800" b="1" kern="12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具藥物依賴性。</a:t>
                      </a:r>
                      <a:endParaRPr lang="en-US" altLang="zh-TW" sz="1800" b="1" kern="12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戒斷症狀</a:t>
                      </a:r>
                      <a:r>
                        <a:rPr lang="en-US" altLang="zh-TW" sz="1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焦慮、失眠、憂鬱、顫抖、暈眩、妄想、痙攣。</a:t>
                      </a:r>
                      <a:endParaRPr lang="zh-TW" altLang="zh-TW" sz="1800" b="1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8" name="矩形 7"/>
          <p:cNvSpPr/>
          <p:nvPr/>
        </p:nvSpPr>
        <p:spPr>
          <a:xfrm>
            <a:off x="0" y="224909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TW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硝甲西泮</a:t>
            </a:r>
            <a:r>
              <a:rPr lang="en-US" altLang="zh-TW" sz="40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4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Nimetazepam</a:t>
            </a:r>
            <a:r>
              <a:rPr lang="en-US" altLang="zh-TW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40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35073" y="6547011"/>
            <a:ext cx="6263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來源：衛生福利部食品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藥物管理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署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反毒資源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館、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內政部警政署刑事警察局全球資訊網</a:t>
            </a:r>
          </a:p>
          <a:p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587" y="1038147"/>
            <a:ext cx="2790825" cy="1857375"/>
          </a:xfrm>
          <a:prstGeom prst="rect">
            <a:avLst/>
          </a:prstGeom>
        </p:spPr>
      </p:pic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4DED283-3321-4A87-8015-5377E0F8A722}" type="slidenum">
              <a:rPr lang="zh-TW" altLang="en-US" sz="1400" b="1" smtClean="0">
                <a:solidFill>
                  <a:srgbClr val="656565"/>
                </a:solidFill>
              </a:rPr>
              <a:pPr algn="r"/>
              <a:t>22</a:t>
            </a:fld>
            <a:endParaRPr lang="zh-TW" altLang="en-US" sz="1400" b="1" dirty="0">
              <a:solidFill>
                <a:srgbClr val="6565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84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433136" y="6574971"/>
            <a:ext cx="54190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來源：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年藥物濫用防制指引</a:t>
            </a:r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0778453"/>
              </p:ext>
            </p:extLst>
          </p:nvPr>
        </p:nvGraphicFramePr>
        <p:xfrm>
          <a:off x="433137" y="2887273"/>
          <a:ext cx="8241416" cy="32276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738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53403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8838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5-</a:t>
                      </a:r>
                      <a:r>
                        <a:rPr lang="zh-TW" altLang="en-US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甲氧基</a:t>
                      </a:r>
                      <a:r>
                        <a:rPr lang="en-US" altLang="zh-TW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-N,N-</a:t>
                      </a:r>
                      <a:r>
                        <a:rPr lang="zh-TW" altLang="en-US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二異丙基色胺</a:t>
                      </a:r>
                      <a:r>
                        <a:rPr lang="en-US" altLang="zh-TW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altLang="zh-TW" sz="1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5-MeO-DIPT)</a:t>
                      </a:r>
                      <a:r>
                        <a:rPr lang="zh-TW" altLang="en-US" sz="1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1800" b="1" kern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1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火狐狸</a:t>
                      </a:r>
                      <a:endParaRPr lang="zh-TW" altLang="en-US" sz="20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8838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四</a:t>
                      </a:r>
                      <a:r>
                        <a:rPr kumimoji="1" lang="zh-TW" altLang="zh-TW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級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8838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中樞神經迷幻劑</a:t>
                      </a:r>
                      <a:endParaRPr lang="zh-TW" altLang="en-US" sz="1800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76249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屬色胺類</a:t>
                      </a: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(Tryptamine)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物質，具有幻覺效果，無醫療用途。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副作用包括瞳孔放大、噁心、嘔吐、視覺與聽覺扭曲、腹瀉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b="1" baseline="0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等。過量使用，具致命危險。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9" name="矩形 8"/>
          <p:cNvSpPr/>
          <p:nvPr/>
        </p:nvSpPr>
        <p:spPr>
          <a:xfrm>
            <a:off x="0" y="22490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5-</a:t>
            </a:r>
            <a:r>
              <a:rPr lang="zh-TW" altLang="en-US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甲氧基</a:t>
            </a:r>
            <a:r>
              <a:rPr lang="en-US" altLang="zh-TW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-N,N-</a:t>
            </a:r>
            <a:r>
              <a:rPr lang="zh-TW" altLang="en-US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二異丙基色胺</a:t>
            </a:r>
            <a:r>
              <a:rPr lang="en-US" altLang="zh-TW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 </a:t>
            </a:r>
            <a:r>
              <a:rPr lang="en-US" altLang="zh-TW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5-MeO-DIPT</a:t>
            </a:r>
            <a:r>
              <a:rPr lang="en-US" altLang="zh-TW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40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059" y="981470"/>
            <a:ext cx="3762375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4DED283-3321-4A87-8015-5377E0F8A722}" type="slidenum">
              <a:rPr lang="zh-TW" altLang="en-US" sz="1400" b="1" smtClean="0">
                <a:solidFill>
                  <a:srgbClr val="656565"/>
                </a:solidFill>
              </a:rPr>
              <a:pPr algn="r"/>
              <a:t>23</a:t>
            </a:fld>
            <a:endParaRPr lang="zh-TW" altLang="en-US" sz="1400" b="1" dirty="0">
              <a:solidFill>
                <a:srgbClr val="6565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3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4538551"/>
              </p:ext>
            </p:extLst>
          </p:nvPr>
        </p:nvGraphicFramePr>
        <p:xfrm>
          <a:off x="386177" y="2666198"/>
          <a:ext cx="8371646" cy="3441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43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6372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3045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卡痛</a:t>
                      </a:r>
                      <a:r>
                        <a:rPr lang="en-US" altLang="zh-TW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altLang="zh-TW" sz="2000" b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Kratom</a:t>
                      </a:r>
                      <a:r>
                        <a:rPr lang="en-US" altLang="zh-TW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000" b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Mitragynine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Thang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2000" b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Thome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2000" b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Kakuam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Ketum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Biak</a:t>
                      </a:r>
                      <a:endParaRPr lang="zh-TW" altLang="en-US" sz="24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6367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第三級毒品。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6128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低劑量為中樞神經興奮劑；中、高劑量為中樞神經抑制劑。</a:t>
                      </a:r>
                      <a:endParaRPr lang="zh-TW" altLang="en-US" sz="1800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4549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主要含有影響精神物質帽柱木鹼（</a:t>
                      </a:r>
                      <a:r>
                        <a:rPr lang="en-US" altLang="zh-TW" b="1" dirty="0" err="1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mitragynine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）及其氧化產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物</a:t>
                      </a: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7-hydroxymitragynine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等，為鴉片類受體的促進劑，因此濫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用有成癮的危險。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使用後可能發生心跳過快、血壓上升、意識混亂、嘔吐、幻覺、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妄想等，過量會導致死亡。</a:t>
                      </a:r>
                      <a:endParaRPr lang="zh-TW" altLang="en-US" b="1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0" y="273034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卡</a:t>
            </a:r>
            <a:r>
              <a:rPr lang="zh-TW" altLang="en-US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痛</a:t>
            </a:r>
            <a:r>
              <a:rPr lang="en-US" altLang="zh-TW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36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Kratom</a:t>
            </a:r>
            <a:r>
              <a:rPr lang="en-US" altLang="zh-TW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endParaRPr lang="zh-TW" altLang="en-US" sz="3600" dirty="0"/>
          </a:p>
        </p:txBody>
      </p:sp>
      <p:sp>
        <p:nvSpPr>
          <p:cNvPr id="7" name="文字方塊 6"/>
          <p:cNvSpPr txBox="1"/>
          <p:nvPr/>
        </p:nvSpPr>
        <p:spPr>
          <a:xfrm>
            <a:off x="386177" y="6581995"/>
            <a:ext cx="55429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來源：衛生福利部食品藥物管理署</a:t>
            </a:r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4DED283-3321-4A87-8015-5377E0F8A722}" type="slidenum">
              <a:rPr lang="zh-TW" altLang="en-US" sz="1400" b="1" smtClean="0">
                <a:solidFill>
                  <a:srgbClr val="656565"/>
                </a:solidFill>
              </a:rPr>
              <a:pPr algn="r"/>
              <a:t>24</a:t>
            </a:fld>
            <a:endParaRPr lang="zh-TW" altLang="en-US" sz="1400" b="1" dirty="0">
              <a:solidFill>
                <a:srgbClr val="656565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620" y="1033939"/>
            <a:ext cx="4760913" cy="162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542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4996998"/>
              </p:ext>
            </p:extLst>
          </p:nvPr>
        </p:nvGraphicFramePr>
        <p:xfrm>
          <a:off x="442762" y="2984547"/>
          <a:ext cx="8411862" cy="29915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78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0450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4558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9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恰特草 </a:t>
                      </a:r>
                      <a:r>
                        <a:rPr lang="en-US" altLang="zh-TW" sz="19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19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9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Catha edulis </a:t>
                      </a:r>
                      <a:r>
                        <a:rPr lang="en-US" altLang="zh-TW" sz="1900" b="1" dirty="0" err="1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Forsk</a:t>
                      </a:r>
                      <a:r>
                        <a:rPr lang="zh-TW" altLang="en-US" sz="19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1900" b="1" dirty="0" err="1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Khat</a:t>
                      </a:r>
                      <a:r>
                        <a:rPr lang="zh-TW" altLang="en-US" sz="19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、東非罌粟、阿拉伯茶、巧草</a:t>
                      </a:r>
                      <a:endParaRPr lang="zh-TW" altLang="en-US" sz="19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9920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800" b="1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第二</a:t>
                      </a:r>
                      <a:r>
                        <a:rPr kumimoji="1" lang="zh-TW" altLang="en-US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級毒品。</a:t>
                      </a:r>
                      <a:endParaRPr lang="zh-TW" altLang="en-US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zh-TW" altLang="en-US" sz="1800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Heiti TC Medium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93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中樞神經興奮劑</a:t>
                      </a:r>
                      <a:endParaRPr lang="zh-TW" altLang="en-US" sz="1800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0963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原產於非洲和阿拉伯半島的開花植物，主要含有第二級毒品卡西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酮</a:t>
                      </a: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(Cathinone)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與第四級毒品去甲麻黃鹼</a:t>
                      </a: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en-US" altLang="zh-TW" b="1" dirty="0" err="1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Cathine</a:t>
                      </a: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，過量使用後，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容易誘發躁狂行為和多動症，與安非他命所產生的效果類似。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會引起擬交感神經興奮，造成瞳孔放大、心搏加快和血壓上升。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0" y="22490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6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恰特草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442762" y="6574971"/>
            <a:ext cx="84118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法務部反毒大本營</a:t>
            </a:r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4DED283-3321-4A87-8015-5377E0F8A722}" type="slidenum">
              <a:rPr lang="zh-TW" altLang="en-US" sz="1400" b="1" smtClean="0">
                <a:solidFill>
                  <a:srgbClr val="656565"/>
                </a:solidFill>
              </a:rPr>
              <a:pPr algn="r"/>
              <a:t>25</a:t>
            </a:fld>
            <a:endParaRPr lang="zh-TW" altLang="en-US" sz="1400" b="1" dirty="0">
              <a:solidFill>
                <a:srgbClr val="656565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224"/>
          <a:stretch/>
        </p:blipFill>
        <p:spPr bwMode="auto">
          <a:xfrm>
            <a:off x="3095451" y="1062371"/>
            <a:ext cx="267878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809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336884" y="1084877"/>
            <a:ext cx="4764505" cy="5155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zh-TW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食品藥物管理</a:t>
            </a:r>
            <a:r>
              <a:rPr lang="zh-TW" altLang="en-US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署</a:t>
            </a:r>
            <a:r>
              <a:rPr lang="en-US" altLang="zh-TW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反毒</a:t>
            </a:r>
            <a:r>
              <a:rPr lang="zh-TW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資源</a:t>
            </a:r>
            <a:r>
              <a:rPr lang="zh-TW" altLang="en-US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館 </a:t>
            </a:r>
            <a:r>
              <a:rPr lang="en-US" altLang="zh-TW" sz="2200" b="1" dirty="0" smtClean="0">
                <a:solidFill>
                  <a:srgbClr val="0066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2400" b="1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http://drug-prevention.fda.gov.tw</a:t>
            </a:r>
            <a:r>
              <a:rPr lang="en-US" altLang="zh-TW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</a:t>
            </a:r>
            <a:r>
              <a:rPr lang="en-US" altLang="zh-TW" sz="2200" b="1" dirty="0" smtClean="0">
                <a:solidFill>
                  <a:srgbClr val="0066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marL="457200" indent="-457200">
              <a:spcBef>
                <a:spcPts val="1800"/>
              </a:spcBef>
              <a:buFont typeface="Wingdings" panose="05000000000000000000" pitchFamily="2" charset="2"/>
              <a:buChar char="Ø"/>
            </a:pPr>
            <a:endParaRPr lang="en-US" altLang="zh-TW" sz="3600" b="1" dirty="0" smtClean="0">
              <a:solidFill>
                <a:srgbClr val="0066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71500" indent="-571500"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zh-TW" altLang="en-US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法務部</a:t>
            </a:r>
            <a:r>
              <a:rPr lang="en-US" altLang="zh-TW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反毒大本營</a:t>
            </a:r>
            <a:r>
              <a:rPr lang="en-US" altLang="zh-TW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4"/>
              </a:rPr>
              <a:t>http</a:t>
            </a:r>
            <a:r>
              <a:rPr lang="en-US" altLang="zh-TW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4"/>
              </a:rPr>
              <a:t>://</a:t>
            </a:r>
            <a:r>
              <a:rPr lang="en-US" altLang="zh-TW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4"/>
              </a:rPr>
              <a:t>antidrug.moj.gov.tw</a:t>
            </a:r>
            <a:r>
              <a:rPr lang="en-US" altLang="zh-TW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en-US" altLang="zh-TW" sz="2400" b="1" dirty="0" smtClean="0">
              <a:solidFill>
                <a:srgbClr val="0066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zh-TW" altLang="en-US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教育部</a:t>
            </a:r>
            <a:r>
              <a:rPr lang="en-US" altLang="zh-TW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防制學生藥物濫用資源網</a:t>
            </a:r>
            <a:r>
              <a:rPr lang="en-US" altLang="zh-TW" sz="2200" b="1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2200" b="1" dirty="0">
                <a:solidFill>
                  <a:srgbClr val="00B05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5"/>
              </a:rPr>
              <a:t>http://</a:t>
            </a:r>
            <a:r>
              <a:rPr lang="en-US" altLang="zh-TW" sz="22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5"/>
              </a:rPr>
              <a:t>enc.moe.edu.tw</a:t>
            </a:r>
            <a:r>
              <a:rPr lang="en-US" altLang="zh-TW" sz="22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3600" b="1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2249714" y="682171"/>
            <a:ext cx="3976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0" y="87574"/>
            <a:ext cx="91439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反毒資訊查詢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43062" y="1051503"/>
            <a:ext cx="3335257" cy="1334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2772" y="3728169"/>
            <a:ext cx="3335256" cy="101949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605" y="4904071"/>
            <a:ext cx="3335256" cy="1174282"/>
          </a:xfrm>
          <a:prstGeom prst="rect">
            <a:avLst/>
          </a:prstGeom>
        </p:spPr>
      </p:pic>
      <p:sp>
        <p:nvSpPr>
          <p:cNvPr id="8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4DED283-3321-4A87-8015-5377E0F8A722}" type="slidenum">
              <a:rPr lang="zh-TW" altLang="en-US" sz="1400" b="1" smtClean="0">
                <a:solidFill>
                  <a:srgbClr val="656565"/>
                </a:solidFill>
              </a:rPr>
              <a:pPr algn="r"/>
              <a:t>26</a:t>
            </a:fld>
            <a:endParaRPr lang="zh-TW" altLang="en-US" sz="1400" b="1" dirty="0">
              <a:solidFill>
                <a:srgbClr val="656565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586" y="2386144"/>
            <a:ext cx="1057275" cy="105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9614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quarter" idx="10"/>
          </p:nvPr>
        </p:nvSpPr>
        <p:spPr>
          <a:xfrm rot="464297">
            <a:off x="670527" y="3846360"/>
            <a:ext cx="7620483" cy="1370810"/>
          </a:xfrm>
        </p:spPr>
        <p:txBody>
          <a:bodyPr/>
          <a:lstStyle/>
          <a:p>
            <a:pPr marL="0" indent="0" algn="l">
              <a:buNone/>
            </a:pPr>
            <a:r>
              <a:rPr lang="zh-TW" altLang="en-US" sz="4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zh-TW" altLang="en-US" sz="5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一人吸毒  全家受害</a:t>
            </a:r>
            <a:endParaRPr lang="zh-TW" altLang="en-US" sz="5400" b="1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1" y="77949"/>
            <a:ext cx="91439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你我共反毒害</a:t>
            </a:r>
            <a:endParaRPr lang="zh-TW" altLang="en-US" sz="54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版面配置區 3"/>
          <p:cNvSpPr txBox="1">
            <a:spLocks/>
          </p:cNvSpPr>
          <p:nvPr/>
        </p:nvSpPr>
        <p:spPr>
          <a:xfrm rot="21302786">
            <a:off x="687052" y="1794928"/>
            <a:ext cx="7623208" cy="1217780"/>
          </a:xfrm>
          <a:prstGeom prst="rect">
            <a:avLst/>
          </a:prstGeom>
        </p:spPr>
        <p:txBody>
          <a:bodyPr vert="horz"/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rgbClr val="7C7C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TW" altLang="en-US" sz="4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zh-TW" altLang="en-US" sz="5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無毒人生  精采萬分</a:t>
            </a:r>
            <a:endParaRPr lang="en-US" altLang="zh-TW" sz="5400" b="1" dirty="0" smtClean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sz="5400" b="1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4DED283-3321-4A87-8015-5377E0F8A722}" type="slidenum">
              <a:rPr lang="zh-TW" altLang="en-US" sz="1400" b="1" smtClean="0">
                <a:solidFill>
                  <a:srgbClr val="656565"/>
                </a:solidFill>
              </a:rPr>
              <a:pPr algn="r"/>
              <a:t>27</a:t>
            </a:fld>
            <a:endParaRPr lang="zh-TW" altLang="en-US" sz="1400" b="1" dirty="0">
              <a:solidFill>
                <a:srgbClr val="6565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298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2483768" y="2700988"/>
            <a:ext cx="3816424" cy="868129"/>
          </a:xfrm>
        </p:spPr>
        <p:txBody>
          <a:bodyPr/>
          <a:lstStyle/>
          <a:p>
            <a:r>
              <a:rPr lang="zh-TW" altLang="en-US" sz="6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謝謝</a:t>
            </a:r>
            <a:r>
              <a:rPr lang="en-US" altLang="zh-TW" sz="6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!</a:t>
            </a:r>
            <a:endParaRPr lang="zh-TW" altLang="en-US" sz="6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B4DED283-3321-4A87-8015-5377E0F8A722}" type="slidenum">
              <a:rPr lang="zh-TW" altLang="en-US" sz="1400" b="1" smtClean="0">
                <a:solidFill>
                  <a:srgbClr val="656565"/>
                </a:solidFill>
              </a:rPr>
              <a:pPr algn="r"/>
              <a:t>28</a:t>
            </a:fld>
            <a:endParaRPr lang="zh-TW" altLang="en-US" sz="1400" b="1" dirty="0">
              <a:solidFill>
                <a:srgbClr val="6565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18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食品藥物管理署 ">
  <a:themeElements>
    <a:clrScheme name="自定义 11">
      <a:dk1>
        <a:srgbClr val="656565"/>
      </a:dk1>
      <a:lt1>
        <a:sysClr val="window" lastClr="FFFFFF"/>
      </a:lt1>
      <a:dk2>
        <a:srgbClr val="FFFFFF"/>
      </a:dk2>
      <a:lt2>
        <a:srgbClr val="FFFFFF"/>
      </a:lt2>
      <a:accent1>
        <a:srgbClr val="F1772B"/>
      </a:accent1>
      <a:accent2>
        <a:srgbClr val="31AF9E"/>
      </a:accent2>
      <a:accent3>
        <a:srgbClr val="A8CE6E"/>
      </a:accent3>
      <a:accent4>
        <a:srgbClr val="FFD617"/>
      </a:accent4>
      <a:accent5>
        <a:srgbClr val="FFFFFF"/>
      </a:accent5>
      <a:accent6>
        <a:srgbClr val="FFFFFF"/>
      </a:accent6>
      <a:hlink>
        <a:srgbClr val="31AF9E"/>
      </a:hlink>
      <a:folHlink>
        <a:srgbClr val="8D8D8D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佈景主題4">
  <a:themeElements>
    <a:clrScheme name="自定义 11">
      <a:dk1>
        <a:srgbClr val="656565"/>
      </a:dk1>
      <a:lt1>
        <a:sysClr val="window" lastClr="FFFFFF"/>
      </a:lt1>
      <a:dk2>
        <a:srgbClr val="FFFFFF"/>
      </a:dk2>
      <a:lt2>
        <a:srgbClr val="FFFFFF"/>
      </a:lt2>
      <a:accent1>
        <a:srgbClr val="F1772B"/>
      </a:accent1>
      <a:accent2>
        <a:srgbClr val="31AF9E"/>
      </a:accent2>
      <a:accent3>
        <a:srgbClr val="A8CE6E"/>
      </a:accent3>
      <a:accent4>
        <a:srgbClr val="FFD617"/>
      </a:accent4>
      <a:accent5>
        <a:srgbClr val="FFFFFF"/>
      </a:accent5>
      <a:accent6>
        <a:srgbClr val="FFFFFF"/>
      </a:accent6>
      <a:hlink>
        <a:srgbClr val="31AF9E"/>
      </a:hlink>
      <a:folHlink>
        <a:srgbClr val="8D8D8D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3574</TotalTime>
  <Words>2262</Words>
  <Application>Microsoft Office PowerPoint</Application>
  <PresentationFormat>如螢幕大小 (4:3)</PresentationFormat>
  <Paragraphs>310</Paragraphs>
  <Slides>28</Slides>
  <Notes>19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28</vt:i4>
      </vt:variant>
    </vt:vector>
  </HeadingPairs>
  <TitlesOfParts>
    <vt:vector size="30" baseType="lpstr">
      <vt:lpstr>食品藥物管理署 </vt:lpstr>
      <vt:lpstr>佈景主題4</vt:lpstr>
      <vt:lpstr>毒品危害及型態</vt:lpstr>
      <vt:lpstr>毒品對人體的影響 </vt:lpstr>
      <vt:lpstr>常見濫用藥物與毒品之分級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海洛因（Heroin）</vt:lpstr>
      <vt:lpstr>安非他命（Amphetamine） </vt:lpstr>
      <vt:lpstr>3,4-亞甲基雙氧甲基安非他命(MDMA)  </vt:lpstr>
      <vt:lpstr>大麻（Marijuana）    </vt:lpstr>
      <vt:lpstr>3,4-亞甲基雙氧焦二異丁基酮(MDPV)     </vt:lpstr>
      <vt:lpstr>類大麻活性物質(Synthetic Cannabinoids)             </vt:lpstr>
      <vt:lpstr>愷他命(Ketamine)      </vt:lpstr>
      <vt:lpstr>4-甲基甲基卡西酮(Mephedrone)      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謝謝!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Mia</dc:creator>
  <cp:lastModifiedBy>方嘉銘</cp:lastModifiedBy>
  <cp:revision>592</cp:revision>
  <cp:lastPrinted>2019-03-08T02:57:54Z</cp:lastPrinted>
  <dcterms:created xsi:type="dcterms:W3CDTF">2016-10-26T13:11:35Z</dcterms:created>
  <dcterms:modified xsi:type="dcterms:W3CDTF">2019-03-08T07:35:39Z</dcterms:modified>
</cp:coreProperties>
</file>