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  <p:sldMasterId id="2147483660" r:id="rId3"/>
    <p:sldMasterId id="2147483672" r:id="rId4"/>
  </p:sldMasterIdLst>
  <p:notesMasterIdLst>
    <p:notesMasterId r:id="rId25"/>
  </p:notesMasterIdLst>
  <p:sldIdLst>
    <p:sldId id="259" r:id="rId5"/>
    <p:sldId id="261" r:id="rId6"/>
    <p:sldId id="301" r:id="rId7"/>
    <p:sldId id="302" r:id="rId8"/>
    <p:sldId id="303" r:id="rId9"/>
    <p:sldId id="276" r:id="rId10"/>
    <p:sldId id="304" r:id="rId11"/>
    <p:sldId id="278" r:id="rId12"/>
    <p:sldId id="283" r:id="rId13"/>
    <p:sldId id="305" r:id="rId14"/>
    <p:sldId id="306" r:id="rId15"/>
    <p:sldId id="288" r:id="rId16"/>
    <p:sldId id="307" r:id="rId17"/>
    <p:sldId id="308" r:id="rId18"/>
    <p:sldId id="292" r:id="rId19"/>
    <p:sldId id="309" r:id="rId20"/>
    <p:sldId id="297" r:id="rId21"/>
    <p:sldId id="298" r:id="rId22"/>
    <p:sldId id="299" r:id="rId23"/>
    <p:sldId id="310" r:id="rId2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992832F5-EA01-48E5-B403-87E193F50680}">
          <p14:sldIdLst>
            <p14:sldId id="259"/>
          </p14:sldIdLst>
        </p14:section>
        <p14:section name="專案概觀" id="{087866C3-7028-482C-8D34-6BF5363FBD75}">
          <p14:sldIdLst>
            <p14:sldId id="261"/>
          </p14:sldIdLst>
        </p14:section>
        <p14:section name="狀態更新" id="{521DEF98-8796-4632-831A-16252E9A6054}">
          <p14:sldIdLst>
            <p14:sldId id="301"/>
            <p14:sldId id="302"/>
            <p14:sldId id="303"/>
            <p14:sldId id="276"/>
            <p14:sldId id="304"/>
            <p14:sldId id="278"/>
            <p14:sldId id="283"/>
            <p14:sldId id="305"/>
            <p14:sldId id="306"/>
            <p14:sldId id="288"/>
            <p14:sldId id="307"/>
            <p14:sldId id="308"/>
            <p14:sldId id="292"/>
            <p14:sldId id="309"/>
            <p14:sldId id="297"/>
            <p14:sldId id="298"/>
            <p14:sldId id="299"/>
            <p14:sldId id="310"/>
          </p14:sldIdLst>
        </p14:section>
        <p14:section name="時刻表" id="{CF24EBA6-C924-424D-AC31-A4B9992A87E0}">
          <p14:sldIdLst/>
        </p14:section>
        <p14:section name="下一步和交辦事項" id="{C24C98EC-938D-4034-8DB8-5E8DBF16E3CB}">
          <p14:sldIdLst/>
        </p14:section>
        <p14:section name="附錄" id="{E35CCD6A-2288-476E-BC93-C75323AE1F32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35" autoAdjust="0"/>
    <p:restoredTop sz="88187" autoAdjust="0"/>
  </p:normalViewPr>
  <p:slideViewPr>
    <p:cSldViewPr>
      <p:cViewPr>
        <p:scale>
          <a:sx n="70" d="100"/>
          <a:sy n="70" d="100"/>
        </p:scale>
        <p:origin x="-1140" y="-72"/>
      </p:cViewPr>
      <p:guideLst>
        <p:guide orient="horz" pos="2160"/>
        <p:guide orient="horz" pos="576"/>
        <p:guide pos="2880"/>
        <p:guide pos="2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9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3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472630-92E4-477D-AC10-DBA582D00981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C9E4A844-0F7C-4718-BDF2-766228ED1EA1}">
      <dgm:prSet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勇敢面對壓力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0C00400D-3B02-429B-8C67-8BD88D4EA782}" type="parTrans" cxnId="{7E387DDA-6EBC-49ED-905F-902C68E3234D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7E185F66-E8D3-4460-8722-0A1D7AC0A865}" type="sibTrans" cxnId="{7E387DDA-6EBC-49ED-905F-902C68E3234D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663C176A-DE46-4A0F-8534-CEF1FF0B6DAD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嘗試改變自己的想法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FD2438E7-48C5-4CB0-BCAC-4C23B25F930A}" type="parTrans" cxnId="{CAE2D5FC-2864-4CD7-BBB2-17C89D630635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E6748296-FC4B-406D-8F29-E10C29FF411C}" type="sibTrans" cxnId="{CAE2D5FC-2864-4CD7-BBB2-17C89D630635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9489DB88-56EA-4E91-AF2A-068C54A30DDF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學習放鬆自己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49B71853-85D6-4EBE-AE0D-17B8457292E7}" type="parTrans" cxnId="{790476B7-1614-403A-AE00-68DF1983C185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4A14C6F6-C4F7-424C-AA64-D1735B2A6B0B}" type="sibTrans" cxnId="{790476B7-1614-403A-AE00-68DF1983C185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1DC0AB81-6322-40FC-80C1-EF92B9C07FEF}">
      <dgm:prSet phldrT="[文字]" custT="1"/>
      <dgm:spPr/>
      <dgm:t>
        <a:bodyPr/>
        <a:lstStyle/>
        <a:p>
          <a:r>
            <a:rPr lang="zh-TW" altLang="en-US" sz="2400" smtClean="0">
              <a:latin typeface="標楷體" pitchFamily="65" charset="-120"/>
              <a:ea typeface="標楷體" pitchFamily="65" charset="-120"/>
            </a:rPr>
            <a:t>尋求社會支持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40F9B6F9-F8AC-4399-8EC6-2FC09B09596A}" type="parTrans" cxnId="{1023989E-94A0-4237-B0BC-E6EBD6311B03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8652DAB6-AFD1-4366-B36C-AC90B1E8EDD4}" type="sibTrans" cxnId="{1023989E-94A0-4237-B0BC-E6EBD6311B03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0DD24A2-1BDF-423B-893A-8039327F113C}" type="pres">
      <dgm:prSet presAssocID="{D7472630-92E4-477D-AC10-DBA582D00981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50158BD-A736-489F-B843-95ABC0B5422F}" type="pres">
      <dgm:prSet presAssocID="{D7472630-92E4-477D-AC10-DBA582D00981}" presName="arrow" presStyleLbl="bgShp" presStyleIdx="0" presStyleCnt="1" custLinFactNeighborX="-26562" custLinFactNeighborY="8863"/>
      <dgm:spPr/>
    </dgm:pt>
    <dgm:pt modelId="{435936AF-2664-454E-B079-961994DB191A}" type="pres">
      <dgm:prSet presAssocID="{D7472630-92E4-477D-AC10-DBA582D00981}" presName="arrowDiagram4" presStyleCnt="0"/>
      <dgm:spPr/>
    </dgm:pt>
    <dgm:pt modelId="{1D4C4AE0-F6D8-49DE-9B5B-93603DDB4053}" type="pres">
      <dgm:prSet presAssocID="{C9E4A844-0F7C-4718-BDF2-766228ED1EA1}" presName="bullet4a" presStyleLbl="node1" presStyleIdx="0" presStyleCnt="4"/>
      <dgm:spPr/>
    </dgm:pt>
    <dgm:pt modelId="{73E8CCF1-0E5F-4378-BFF3-AC9C3E8E1EEF}" type="pres">
      <dgm:prSet presAssocID="{C9E4A844-0F7C-4718-BDF2-766228ED1EA1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641AFF-E2F6-48FC-87BF-AED9B8EE8B20}" type="pres">
      <dgm:prSet presAssocID="{663C176A-DE46-4A0F-8534-CEF1FF0B6DAD}" presName="bullet4b" presStyleLbl="node1" presStyleIdx="1" presStyleCnt="4"/>
      <dgm:spPr/>
    </dgm:pt>
    <dgm:pt modelId="{9990213F-01EF-4A37-BE5C-F6CCF6C784EA}" type="pres">
      <dgm:prSet presAssocID="{663C176A-DE46-4A0F-8534-CEF1FF0B6DAD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3097C9D-3CFC-4D60-9A96-F710A72762DE}" type="pres">
      <dgm:prSet presAssocID="{9489DB88-56EA-4E91-AF2A-068C54A30DDF}" presName="bullet4c" presStyleLbl="node1" presStyleIdx="2" presStyleCnt="4"/>
      <dgm:spPr/>
    </dgm:pt>
    <dgm:pt modelId="{64F51AC0-121F-4A74-96E5-5EA82E3EF20D}" type="pres">
      <dgm:prSet presAssocID="{9489DB88-56EA-4E91-AF2A-068C54A30DDF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8F6202-9A4F-4BE4-B2A1-91E5F28466C7}" type="pres">
      <dgm:prSet presAssocID="{1DC0AB81-6322-40FC-80C1-EF92B9C07FEF}" presName="bullet4d" presStyleLbl="node1" presStyleIdx="3" presStyleCnt="4"/>
      <dgm:spPr/>
    </dgm:pt>
    <dgm:pt modelId="{6B695459-8D71-4F23-A079-6739F40C7108}" type="pres">
      <dgm:prSet presAssocID="{1DC0AB81-6322-40FC-80C1-EF92B9C07FEF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5E3E8C5-10F9-4CF3-8CD3-E39391D540AF}" type="presOf" srcId="{D7472630-92E4-477D-AC10-DBA582D00981}" destId="{A0DD24A2-1BDF-423B-893A-8039327F113C}" srcOrd="0" destOrd="0" presId="urn:microsoft.com/office/officeart/2005/8/layout/arrow2"/>
    <dgm:cxn modelId="{CDB42F86-216C-4584-8433-6E73E3AE2B36}" type="presOf" srcId="{9489DB88-56EA-4E91-AF2A-068C54A30DDF}" destId="{64F51AC0-121F-4A74-96E5-5EA82E3EF20D}" srcOrd="0" destOrd="0" presId="urn:microsoft.com/office/officeart/2005/8/layout/arrow2"/>
    <dgm:cxn modelId="{CAE2D5FC-2864-4CD7-BBB2-17C89D630635}" srcId="{D7472630-92E4-477D-AC10-DBA582D00981}" destId="{663C176A-DE46-4A0F-8534-CEF1FF0B6DAD}" srcOrd="1" destOrd="0" parTransId="{FD2438E7-48C5-4CB0-BCAC-4C23B25F930A}" sibTransId="{E6748296-FC4B-406D-8F29-E10C29FF411C}"/>
    <dgm:cxn modelId="{7E387DDA-6EBC-49ED-905F-902C68E3234D}" srcId="{D7472630-92E4-477D-AC10-DBA582D00981}" destId="{C9E4A844-0F7C-4718-BDF2-766228ED1EA1}" srcOrd="0" destOrd="0" parTransId="{0C00400D-3B02-429B-8C67-8BD88D4EA782}" sibTransId="{7E185F66-E8D3-4460-8722-0A1D7AC0A865}"/>
    <dgm:cxn modelId="{4E478508-3271-4C75-9522-E3162057E057}" type="presOf" srcId="{1DC0AB81-6322-40FC-80C1-EF92B9C07FEF}" destId="{6B695459-8D71-4F23-A079-6739F40C7108}" srcOrd="0" destOrd="0" presId="urn:microsoft.com/office/officeart/2005/8/layout/arrow2"/>
    <dgm:cxn modelId="{1023989E-94A0-4237-B0BC-E6EBD6311B03}" srcId="{D7472630-92E4-477D-AC10-DBA582D00981}" destId="{1DC0AB81-6322-40FC-80C1-EF92B9C07FEF}" srcOrd="3" destOrd="0" parTransId="{40F9B6F9-F8AC-4399-8EC6-2FC09B09596A}" sibTransId="{8652DAB6-AFD1-4366-B36C-AC90B1E8EDD4}"/>
    <dgm:cxn modelId="{1CE4CAFA-FC70-42BE-949C-DB07AFD9ECEB}" type="presOf" srcId="{C9E4A844-0F7C-4718-BDF2-766228ED1EA1}" destId="{73E8CCF1-0E5F-4378-BFF3-AC9C3E8E1EEF}" srcOrd="0" destOrd="0" presId="urn:microsoft.com/office/officeart/2005/8/layout/arrow2"/>
    <dgm:cxn modelId="{A51E2839-0E01-4205-88C3-9F8F9C3B56D9}" type="presOf" srcId="{663C176A-DE46-4A0F-8534-CEF1FF0B6DAD}" destId="{9990213F-01EF-4A37-BE5C-F6CCF6C784EA}" srcOrd="0" destOrd="0" presId="urn:microsoft.com/office/officeart/2005/8/layout/arrow2"/>
    <dgm:cxn modelId="{790476B7-1614-403A-AE00-68DF1983C185}" srcId="{D7472630-92E4-477D-AC10-DBA582D00981}" destId="{9489DB88-56EA-4E91-AF2A-068C54A30DDF}" srcOrd="2" destOrd="0" parTransId="{49B71853-85D6-4EBE-AE0D-17B8457292E7}" sibTransId="{4A14C6F6-C4F7-424C-AA64-D1735B2A6B0B}"/>
    <dgm:cxn modelId="{D7DFB77D-04A4-41D5-A942-1A2942046B99}" type="presParOf" srcId="{A0DD24A2-1BDF-423B-893A-8039327F113C}" destId="{450158BD-A736-489F-B843-95ABC0B5422F}" srcOrd="0" destOrd="0" presId="urn:microsoft.com/office/officeart/2005/8/layout/arrow2"/>
    <dgm:cxn modelId="{74DE6FD7-09E0-48AF-8068-9B3C8AA251D3}" type="presParOf" srcId="{A0DD24A2-1BDF-423B-893A-8039327F113C}" destId="{435936AF-2664-454E-B079-961994DB191A}" srcOrd="1" destOrd="0" presId="urn:microsoft.com/office/officeart/2005/8/layout/arrow2"/>
    <dgm:cxn modelId="{744C4C47-CCE1-4335-863E-69AE08309211}" type="presParOf" srcId="{435936AF-2664-454E-B079-961994DB191A}" destId="{1D4C4AE0-F6D8-49DE-9B5B-93603DDB4053}" srcOrd="0" destOrd="0" presId="urn:microsoft.com/office/officeart/2005/8/layout/arrow2"/>
    <dgm:cxn modelId="{CB462871-CCC7-486C-A5DE-031264600CC1}" type="presParOf" srcId="{435936AF-2664-454E-B079-961994DB191A}" destId="{73E8CCF1-0E5F-4378-BFF3-AC9C3E8E1EEF}" srcOrd="1" destOrd="0" presId="urn:microsoft.com/office/officeart/2005/8/layout/arrow2"/>
    <dgm:cxn modelId="{BE9285DF-1D04-4B0E-BB30-D0BEB13DEC8F}" type="presParOf" srcId="{435936AF-2664-454E-B079-961994DB191A}" destId="{B7641AFF-E2F6-48FC-87BF-AED9B8EE8B20}" srcOrd="2" destOrd="0" presId="urn:microsoft.com/office/officeart/2005/8/layout/arrow2"/>
    <dgm:cxn modelId="{21A41961-171E-4BBF-AE5E-D883A67E1EA6}" type="presParOf" srcId="{435936AF-2664-454E-B079-961994DB191A}" destId="{9990213F-01EF-4A37-BE5C-F6CCF6C784EA}" srcOrd="3" destOrd="0" presId="urn:microsoft.com/office/officeart/2005/8/layout/arrow2"/>
    <dgm:cxn modelId="{7AB57BD1-91C1-436F-8EDB-4A9EDBD3448F}" type="presParOf" srcId="{435936AF-2664-454E-B079-961994DB191A}" destId="{63097C9D-3CFC-4D60-9A96-F710A72762DE}" srcOrd="4" destOrd="0" presId="urn:microsoft.com/office/officeart/2005/8/layout/arrow2"/>
    <dgm:cxn modelId="{2984D8C2-8ED1-4607-AFA0-30DE4978402F}" type="presParOf" srcId="{435936AF-2664-454E-B079-961994DB191A}" destId="{64F51AC0-121F-4A74-96E5-5EA82E3EF20D}" srcOrd="5" destOrd="0" presId="urn:microsoft.com/office/officeart/2005/8/layout/arrow2"/>
    <dgm:cxn modelId="{0CE39070-96B0-4148-B3A6-7F141865E1FD}" type="presParOf" srcId="{435936AF-2664-454E-B079-961994DB191A}" destId="{3D8F6202-9A4F-4BE4-B2A1-91E5F28466C7}" srcOrd="6" destOrd="0" presId="urn:microsoft.com/office/officeart/2005/8/layout/arrow2"/>
    <dgm:cxn modelId="{1FE50AD5-8151-4DD7-86E6-CEEBB99D8143}" type="presParOf" srcId="{435936AF-2664-454E-B079-961994DB191A}" destId="{6B695459-8D71-4F23-A079-6739F40C7108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0CDFF0-370D-4C64-B21D-6404A0FDAC55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AA0066A-0466-471F-AAE6-E415A40CE646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健康交友方式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9A81BA20-7667-48C4-AEF9-60E61D6AAC14}" type="parTrans" cxnId="{D8A7CA48-BC8D-42A5-AB73-72008A32BF6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E0E0C8E9-A8CA-4FE4-906B-C0F7F74CA600}" type="sibTrans" cxnId="{D8A7CA48-BC8D-42A5-AB73-72008A32BF6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368E49A-395E-4966-A743-8D574E91090D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合宜的言行舉止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54543838-0DFF-4F8A-B3BC-CCFF63E098F0}" type="parTrans" cxnId="{D973193B-09DD-4AD3-A7BC-0BE785D8209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22B08771-94EF-4EDB-A879-B0C5C3C76F56}" type="sibTrans" cxnId="{D973193B-09DD-4AD3-A7BC-0BE785D8209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F8BF09FE-2068-4421-BE21-1F3D0CFCF1F6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尊重他人的感覺與需要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7E16FCA3-62EC-4EE2-94C5-F8F45CDAE092}" type="parTrans" cxnId="{57C1CA9B-15CB-435B-BED5-338B279E6898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195EAE6-9543-487C-9BEE-0EE3FE3D519F}" type="sibTrans" cxnId="{57C1CA9B-15CB-435B-BED5-338B279E6898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9FE0D4E8-54B6-4E89-AA9E-34C5EC60B024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與人合作學習傾聽協商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C8F22C49-3546-4D3F-948A-9E2827A03522}" type="parTrans" cxnId="{40234400-9255-4A30-AD69-A2D394707D83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E43441C-E9BB-4DB6-B248-107D594121C7}" type="sibTrans" cxnId="{40234400-9255-4A30-AD69-A2D394707D83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59B5BD01-7377-4FDC-959C-7FB75B2F54B4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學習自我表達接納他人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BB67821C-46ED-45FF-A0ED-2E64A1E26F06}" type="parTrans" cxnId="{A7A3A273-6A01-451B-93C5-DFB9ADB5E5F8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442F6B03-E1D0-4229-90AB-4F1B1A27C100}" type="sibTrans" cxnId="{A7A3A273-6A01-451B-93C5-DFB9ADB5E5F8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F5534C9-65C6-48B6-898B-21E2BA551B37}" type="pres">
      <dgm:prSet presAssocID="{770CDFF0-370D-4C64-B21D-6404A0FDAC5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40740E5-0266-40AF-A484-49DA5A4ECECB}" type="pres">
      <dgm:prSet presAssocID="{5AA0066A-0466-471F-AAE6-E415A40CE646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947C7199-AC73-4C65-8B21-B96C5E8C6AF8}" type="pres">
      <dgm:prSet presAssocID="{54543838-0DFF-4F8A-B3BC-CCFF63E098F0}" presName="parTrans" presStyleLbl="bgSibTrans2D1" presStyleIdx="0" presStyleCnt="4"/>
      <dgm:spPr/>
      <dgm:t>
        <a:bodyPr/>
        <a:lstStyle/>
        <a:p>
          <a:endParaRPr lang="zh-TW" altLang="en-US"/>
        </a:p>
      </dgm:t>
    </dgm:pt>
    <dgm:pt modelId="{6BC7027C-D058-4891-9609-274DA876010E}" type="pres">
      <dgm:prSet presAssocID="{A368E49A-395E-4966-A743-8D574E91090D}" presName="node" presStyleLbl="node1" presStyleIdx="0" presStyleCnt="4" custScaleX="119253" custScaleY="68136" custRadScaleRad="120047" custRadScaleInc="-402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1765F5-EC3F-436D-8A70-3CD8A130C81B}" type="pres">
      <dgm:prSet presAssocID="{7E16FCA3-62EC-4EE2-94C5-F8F45CDAE092}" presName="parTrans" presStyleLbl="bgSibTrans2D1" presStyleIdx="1" presStyleCnt="4"/>
      <dgm:spPr/>
      <dgm:t>
        <a:bodyPr/>
        <a:lstStyle/>
        <a:p>
          <a:endParaRPr lang="zh-TW" altLang="en-US"/>
        </a:p>
      </dgm:t>
    </dgm:pt>
    <dgm:pt modelId="{226CDAEC-68E9-45AE-9B83-7912751732D2}" type="pres">
      <dgm:prSet presAssocID="{F8BF09FE-2068-4421-BE21-1F3D0CFCF1F6}" presName="node" presStyleLbl="node1" presStyleIdx="1" presStyleCnt="4" custScaleX="125974" custScaleY="70316" custRadScaleRad="101990" custRadScaleInc="-125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45E4CB-0E86-40FF-86DF-B146DB2F074B}" type="pres">
      <dgm:prSet presAssocID="{C8F22C49-3546-4D3F-948A-9E2827A03522}" presName="parTrans" presStyleLbl="bgSibTrans2D1" presStyleIdx="2" presStyleCnt="4"/>
      <dgm:spPr/>
      <dgm:t>
        <a:bodyPr/>
        <a:lstStyle/>
        <a:p>
          <a:endParaRPr lang="zh-TW" altLang="en-US"/>
        </a:p>
      </dgm:t>
    </dgm:pt>
    <dgm:pt modelId="{F0FAD7DE-23E8-4146-AF30-96853D65D930}" type="pres">
      <dgm:prSet presAssocID="{9FE0D4E8-54B6-4E89-AA9E-34C5EC60B024}" presName="node" presStyleLbl="node1" presStyleIdx="2" presStyleCnt="4" custScaleX="122008" custScaleY="70335" custRadScaleRad="105299" custRadScaleInc="171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AE216CD-5438-4B0C-BD31-05D0EA5D31C5}" type="pres">
      <dgm:prSet presAssocID="{BB67821C-46ED-45FF-A0ED-2E64A1E26F06}" presName="parTrans" presStyleLbl="bgSibTrans2D1" presStyleIdx="3" presStyleCnt="4"/>
      <dgm:spPr/>
      <dgm:t>
        <a:bodyPr/>
        <a:lstStyle/>
        <a:p>
          <a:endParaRPr lang="zh-TW" altLang="en-US"/>
        </a:p>
      </dgm:t>
    </dgm:pt>
    <dgm:pt modelId="{6D9FEFF4-EE22-481D-BC54-105DFE473F46}" type="pres">
      <dgm:prSet presAssocID="{59B5BD01-7377-4FDC-959C-7FB75B2F54B4}" presName="node" presStyleLbl="node1" presStyleIdx="3" presStyleCnt="4" custScaleX="130572" custScaleY="75889" custRadScaleRad="111669" custRadScaleInc="446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BC38502-B773-4CF9-B339-5126734A054C}" type="presOf" srcId="{A368E49A-395E-4966-A743-8D574E91090D}" destId="{6BC7027C-D058-4891-9609-274DA876010E}" srcOrd="0" destOrd="0" presId="urn:microsoft.com/office/officeart/2005/8/layout/radial4"/>
    <dgm:cxn modelId="{98A05878-E9A1-4E64-BF8E-2C31CDEE7DB3}" type="presOf" srcId="{5AA0066A-0466-471F-AAE6-E415A40CE646}" destId="{240740E5-0266-40AF-A484-49DA5A4ECECB}" srcOrd="0" destOrd="0" presId="urn:microsoft.com/office/officeart/2005/8/layout/radial4"/>
    <dgm:cxn modelId="{424750A1-94CF-4940-9866-B43279F10895}" type="presOf" srcId="{54543838-0DFF-4F8A-B3BC-CCFF63E098F0}" destId="{947C7199-AC73-4C65-8B21-B96C5E8C6AF8}" srcOrd="0" destOrd="0" presId="urn:microsoft.com/office/officeart/2005/8/layout/radial4"/>
    <dgm:cxn modelId="{2F937C01-2D9C-4426-9167-4986EB952C66}" type="presOf" srcId="{C8F22C49-3546-4D3F-948A-9E2827A03522}" destId="{6445E4CB-0E86-40FF-86DF-B146DB2F074B}" srcOrd="0" destOrd="0" presId="urn:microsoft.com/office/officeart/2005/8/layout/radial4"/>
    <dgm:cxn modelId="{03E657F9-B376-4605-BEF0-3B47BC8C858D}" type="presOf" srcId="{BB67821C-46ED-45FF-A0ED-2E64A1E26F06}" destId="{6AE216CD-5438-4B0C-BD31-05D0EA5D31C5}" srcOrd="0" destOrd="0" presId="urn:microsoft.com/office/officeart/2005/8/layout/radial4"/>
    <dgm:cxn modelId="{D8A7CA48-BC8D-42A5-AB73-72008A32BF61}" srcId="{770CDFF0-370D-4C64-B21D-6404A0FDAC55}" destId="{5AA0066A-0466-471F-AAE6-E415A40CE646}" srcOrd="0" destOrd="0" parTransId="{9A81BA20-7667-48C4-AEF9-60E61D6AAC14}" sibTransId="{E0E0C8E9-A8CA-4FE4-906B-C0F7F74CA600}"/>
    <dgm:cxn modelId="{40234400-9255-4A30-AD69-A2D394707D83}" srcId="{5AA0066A-0466-471F-AAE6-E415A40CE646}" destId="{9FE0D4E8-54B6-4E89-AA9E-34C5EC60B024}" srcOrd="2" destOrd="0" parTransId="{C8F22C49-3546-4D3F-948A-9E2827A03522}" sibTransId="{3E43441C-E9BB-4DB6-B248-107D594121C7}"/>
    <dgm:cxn modelId="{1E8618F5-07CD-4C63-A1B7-F2CBEB505BB9}" type="presOf" srcId="{F8BF09FE-2068-4421-BE21-1F3D0CFCF1F6}" destId="{226CDAEC-68E9-45AE-9B83-7912751732D2}" srcOrd="0" destOrd="0" presId="urn:microsoft.com/office/officeart/2005/8/layout/radial4"/>
    <dgm:cxn modelId="{A7A3A273-6A01-451B-93C5-DFB9ADB5E5F8}" srcId="{5AA0066A-0466-471F-AAE6-E415A40CE646}" destId="{59B5BD01-7377-4FDC-959C-7FB75B2F54B4}" srcOrd="3" destOrd="0" parTransId="{BB67821C-46ED-45FF-A0ED-2E64A1E26F06}" sibTransId="{442F6B03-E1D0-4229-90AB-4F1B1A27C100}"/>
    <dgm:cxn modelId="{D973193B-09DD-4AD3-A7BC-0BE785D82091}" srcId="{5AA0066A-0466-471F-AAE6-E415A40CE646}" destId="{A368E49A-395E-4966-A743-8D574E91090D}" srcOrd="0" destOrd="0" parTransId="{54543838-0DFF-4F8A-B3BC-CCFF63E098F0}" sibTransId="{22B08771-94EF-4EDB-A879-B0C5C3C76F56}"/>
    <dgm:cxn modelId="{763150F5-2A8E-428C-9328-7494C64FCA41}" type="presOf" srcId="{770CDFF0-370D-4C64-B21D-6404A0FDAC55}" destId="{BF5534C9-65C6-48B6-898B-21E2BA551B37}" srcOrd="0" destOrd="0" presId="urn:microsoft.com/office/officeart/2005/8/layout/radial4"/>
    <dgm:cxn modelId="{367B10E7-66BD-45D4-AAB4-2ACAC8AB84C0}" type="presOf" srcId="{7E16FCA3-62EC-4EE2-94C5-F8F45CDAE092}" destId="{691765F5-EC3F-436D-8A70-3CD8A130C81B}" srcOrd="0" destOrd="0" presId="urn:microsoft.com/office/officeart/2005/8/layout/radial4"/>
    <dgm:cxn modelId="{30253979-D49A-4EEA-99A5-774039D805C4}" type="presOf" srcId="{9FE0D4E8-54B6-4E89-AA9E-34C5EC60B024}" destId="{F0FAD7DE-23E8-4146-AF30-96853D65D930}" srcOrd="0" destOrd="0" presId="urn:microsoft.com/office/officeart/2005/8/layout/radial4"/>
    <dgm:cxn modelId="{57C1CA9B-15CB-435B-BED5-338B279E6898}" srcId="{5AA0066A-0466-471F-AAE6-E415A40CE646}" destId="{F8BF09FE-2068-4421-BE21-1F3D0CFCF1F6}" srcOrd="1" destOrd="0" parTransId="{7E16FCA3-62EC-4EE2-94C5-F8F45CDAE092}" sibTransId="{3195EAE6-9543-487C-9BEE-0EE3FE3D519F}"/>
    <dgm:cxn modelId="{A1BFED94-9345-4835-85BC-9E96B672CB2F}" type="presOf" srcId="{59B5BD01-7377-4FDC-959C-7FB75B2F54B4}" destId="{6D9FEFF4-EE22-481D-BC54-105DFE473F46}" srcOrd="0" destOrd="0" presId="urn:microsoft.com/office/officeart/2005/8/layout/radial4"/>
    <dgm:cxn modelId="{F3F56BBF-B134-40CC-A08D-4BA556E7604E}" type="presParOf" srcId="{BF5534C9-65C6-48B6-898B-21E2BA551B37}" destId="{240740E5-0266-40AF-A484-49DA5A4ECECB}" srcOrd="0" destOrd="0" presId="urn:microsoft.com/office/officeart/2005/8/layout/radial4"/>
    <dgm:cxn modelId="{77086D13-1335-4E3D-AB97-4D33BDABC839}" type="presParOf" srcId="{BF5534C9-65C6-48B6-898B-21E2BA551B37}" destId="{947C7199-AC73-4C65-8B21-B96C5E8C6AF8}" srcOrd="1" destOrd="0" presId="urn:microsoft.com/office/officeart/2005/8/layout/radial4"/>
    <dgm:cxn modelId="{719E29C8-F93F-4B23-B4F1-D21CA66A3449}" type="presParOf" srcId="{BF5534C9-65C6-48B6-898B-21E2BA551B37}" destId="{6BC7027C-D058-4891-9609-274DA876010E}" srcOrd="2" destOrd="0" presId="urn:microsoft.com/office/officeart/2005/8/layout/radial4"/>
    <dgm:cxn modelId="{2E55C2ED-6285-4E7F-9B9F-9BFAB2DF7A1F}" type="presParOf" srcId="{BF5534C9-65C6-48B6-898B-21E2BA551B37}" destId="{691765F5-EC3F-436D-8A70-3CD8A130C81B}" srcOrd="3" destOrd="0" presId="urn:microsoft.com/office/officeart/2005/8/layout/radial4"/>
    <dgm:cxn modelId="{E5EED0D5-B23D-433D-A10E-844E1FAF9C77}" type="presParOf" srcId="{BF5534C9-65C6-48B6-898B-21E2BA551B37}" destId="{226CDAEC-68E9-45AE-9B83-7912751732D2}" srcOrd="4" destOrd="0" presId="urn:microsoft.com/office/officeart/2005/8/layout/radial4"/>
    <dgm:cxn modelId="{3A0ED5E4-63C3-49DB-AA0C-CF7C5EE7C2F1}" type="presParOf" srcId="{BF5534C9-65C6-48B6-898B-21E2BA551B37}" destId="{6445E4CB-0E86-40FF-86DF-B146DB2F074B}" srcOrd="5" destOrd="0" presId="urn:microsoft.com/office/officeart/2005/8/layout/radial4"/>
    <dgm:cxn modelId="{79CFFE96-6862-4BD3-9F7B-FAF9EAE56921}" type="presParOf" srcId="{BF5534C9-65C6-48B6-898B-21E2BA551B37}" destId="{F0FAD7DE-23E8-4146-AF30-96853D65D930}" srcOrd="6" destOrd="0" presId="urn:microsoft.com/office/officeart/2005/8/layout/radial4"/>
    <dgm:cxn modelId="{5CB39503-DC6F-4914-B1F7-BA06BF9950D8}" type="presParOf" srcId="{BF5534C9-65C6-48B6-898B-21E2BA551B37}" destId="{6AE216CD-5438-4B0C-BD31-05D0EA5D31C5}" srcOrd="7" destOrd="0" presId="urn:microsoft.com/office/officeart/2005/8/layout/radial4"/>
    <dgm:cxn modelId="{19D0583B-0552-40C7-B2FB-59B2AEC41EE3}" type="presParOf" srcId="{BF5534C9-65C6-48B6-898B-21E2BA551B37}" destId="{6D9FEFF4-EE22-481D-BC54-105DFE473F46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75B59F-C6E2-46C5-A1A8-34F6144DB319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712865B7-7687-4EBC-92D3-6E38A7CE1B25}">
      <dgm:prSet phldrT="[文字]" custT="1"/>
      <dgm:spPr/>
      <dgm:t>
        <a:bodyPr/>
        <a:lstStyle/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健康與心理</a:t>
          </a:r>
          <a:endParaRPr lang="en-US" altLang="zh-TW" sz="2600" b="1" dirty="0" smtClean="0">
            <a:latin typeface="標楷體" pitchFamily="65" charset="-120"/>
            <a:ea typeface="標楷體" pitchFamily="65" charset="-120"/>
          </a:endParaRPr>
        </a:p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98CD46AB-83CE-414D-B62E-E046E42A69FF}" type="parTrans" cxnId="{11A85101-BB69-44DE-A907-B7FC4B2C036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F52E42D-E78C-45F3-99A9-D677970FB73F}" type="sibTrans" cxnId="{11A85101-BB69-44DE-A907-B7FC4B2C036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27B716D-D0EF-44D0-BE64-CEC824B45D77}">
      <dgm:prSet phldrT="[文字]" custT="1"/>
      <dgm:spPr/>
      <dgm:t>
        <a:bodyPr/>
        <a:lstStyle/>
        <a:p>
          <a:r>
            <a:rPr lang="zh-TW" altLang="en-US" sz="2200" dirty="0" smtClean="0">
              <a:latin typeface="標楷體"/>
              <a:ea typeface="標楷體"/>
            </a:rPr>
            <a:t>多話、暴躁易怒、眼神渙散</a:t>
          </a:r>
          <a:endParaRPr lang="zh-TW" altLang="en-US" sz="2200" dirty="0">
            <a:latin typeface="標楷體" pitchFamily="65" charset="-120"/>
            <a:ea typeface="標楷體" pitchFamily="65" charset="-120"/>
          </a:endParaRPr>
        </a:p>
      </dgm:t>
    </dgm:pt>
    <dgm:pt modelId="{B60C5171-810E-4FFF-BC1D-C6473CE958EC}" type="parTrans" cxnId="{F9DF0BDF-4107-4E3F-A248-4CDB6F7F62C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8944957-E575-4F7A-AFF8-2ED7DFDEEB28}" type="sibTrans" cxnId="{F9DF0BDF-4107-4E3F-A248-4CDB6F7F62C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4EBFF08-6532-44FF-8AD7-9776F51514A2}">
      <dgm:prSet phldrT="[文字]" custT="1"/>
      <dgm:spPr/>
      <dgm:t>
        <a:bodyPr/>
        <a:lstStyle/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行為與生活</a:t>
          </a:r>
          <a:endParaRPr lang="en-US" altLang="zh-TW" sz="2600" b="1" dirty="0" smtClean="0">
            <a:latin typeface="標楷體" pitchFamily="65" charset="-120"/>
            <a:ea typeface="標楷體" pitchFamily="65" charset="-120"/>
          </a:endParaRPr>
        </a:p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之變化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84568640-7A16-4B31-9078-AA111F39F40C}" type="parTrans" cxnId="{8528B002-8029-40DA-9C68-64EE69368E9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EA3AEA65-BA56-403F-B2D5-CAD7AF49A2B0}" type="sibTrans" cxnId="{8528B002-8029-40DA-9C68-64EE69368E9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84D1FF28-C061-4501-A5E4-4CE0C9C6B923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身上或房間有異味</a:t>
          </a:r>
          <a:r>
            <a:rPr lang="zh-TW" altLang="en-US" sz="2000" dirty="0" smtClean="0">
              <a:latin typeface="標楷體"/>
              <a:ea typeface="標楷體"/>
            </a:rPr>
            <a:t>，常使用香水或芳香劑遮掩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FEB0ECBF-9B13-43A5-B29C-CF16BBCEB12E}" type="parTrans" cxnId="{E01936C0-C80D-45FA-8127-BEAE0CE28047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7DD6285A-AF4B-44A2-9735-6D1949DE0374}" type="sibTrans" cxnId="{E01936C0-C80D-45FA-8127-BEAE0CE28047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DC8993DF-01E9-4F63-9584-48938A06B0BB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常帶有短小吸管</a:t>
          </a:r>
          <a:r>
            <a:rPr lang="zh-TW" altLang="en-US" sz="2000" dirty="0" smtClean="0">
              <a:latin typeface="標楷體"/>
              <a:ea typeface="標楷體"/>
            </a:rPr>
            <a:t>、小藥水瓶、玻   璃管及容器、鋁箔紙等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BC8244B1-B4D8-46E8-B500-75B8764A6801}" type="parTrans" cxnId="{90D596A3-69C9-4461-A90F-641155DC709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608AD080-9E7C-49FA-A0C8-64C59BCC6717}" type="sibTrans" cxnId="{90D596A3-69C9-4461-A90F-641155DC709F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18749A5A-B992-4700-B5B5-79B0E4BFA7EB}">
      <dgm:prSet phldrT="[文字]" custT="1"/>
      <dgm:spPr/>
      <dgm:t>
        <a:bodyPr/>
        <a:lstStyle/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攜帶藥物之</a:t>
          </a:r>
          <a:endParaRPr lang="en-US" altLang="zh-TW" sz="2600" b="1" dirty="0" smtClean="0">
            <a:latin typeface="標楷體" pitchFamily="65" charset="-120"/>
            <a:ea typeface="標楷體" pitchFamily="65" charset="-120"/>
          </a:endParaRPr>
        </a:p>
        <a:p>
          <a:pPr algn="l"/>
          <a:r>
            <a:rPr lang="zh-TW" altLang="en-US" sz="2600" b="1" dirty="0" smtClean="0">
              <a:latin typeface="標楷體" pitchFamily="65" charset="-120"/>
              <a:ea typeface="標楷體" pitchFamily="65" charset="-120"/>
            </a:rPr>
            <a:t>有關器具</a:t>
          </a:r>
          <a:endParaRPr lang="zh-TW" altLang="en-US" sz="2600" b="1" dirty="0">
            <a:latin typeface="標楷體" pitchFamily="65" charset="-120"/>
            <a:ea typeface="標楷體" pitchFamily="65" charset="-120"/>
          </a:endParaRPr>
        </a:p>
      </dgm:t>
    </dgm:pt>
    <dgm:pt modelId="{9EC396D7-BDCA-477D-A22C-A79936FBC1A0}" type="parTrans" cxnId="{52F9DE10-5469-4638-948C-765A239C7AE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64FABC08-96D4-428D-911B-4EAD3C04D0FC}" type="sibTrans" cxnId="{52F9DE10-5469-4638-948C-765A239C7AE1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02DAE40-E916-43B2-9066-D26F6521886B}">
      <dgm:prSet phldrT="[文字]" custT="1"/>
      <dgm:spPr/>
      <dgm:t>
        <a:bodyPr/>
        <a:lstStyle/>
        <a:p>
          <a:r>
            <a:rPr lang="zh-TW" altLang="en-US" sz="2200" dirty="0" smtClean="0">
              <a:latin typeface="標楷體" pitchFamily="65" charset="-120"/>
              <a:ea typeface="標楷體" pitchFamily="65" charset="-120"/>
            </a:rPr>
            <a:t>說謊偷竊</a:t>
          </a:r>
          <a:r>
            <a:rPr lang="zh-TW" altLang="en-US" sz="2200" dirty="0" smtClean="0">
              <a:latin typeface="標楷體"/>
              <a:ea typeface="標楷體"/>
            </a:rPr>
            <a:t>、金錢花費變大</a:t>
          </a:r>
          <a:endParaRPr lang="zh-TW" altLang="en-US" sz="2200" dirty="0">
            <a:latin typeface="標楷體" pitchFamily="65" charset="-120"/>
            <a:ea typeface="標楷體" pitchFamily="65" charset="-120"/>
          </a:endParaRPr>
        </a:p>
      </dgm:t>
    </dgm:pt>
    <dgm:pt modelId="{F1C523BB-23E3-4823-88A4-7C5F4E5150BA}" type="sibTrans" cxnId="{54DBC070-7153-4D2D-9249-023EA9AF6C16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21241F17-D559-46F7-B6C8-495D2A4F19CF}" type="parTrans" cxnId="{54DBC070-7153-4D2D-9249-023EA9AF6C16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48430F75-7237-427B-A4E1-45E61DF37E19}">
      <dgm:prSet phldrT="[文字]" custT="1"/>
      <dgm:spPr/>
      <dgm:t>
        <a:bodyPr/>
        <a:lstStyle/>
        <a:p>
          <a:r>
            <a:rPr lang="zh-TW" altLang="en-US" sz="2200" dirty="0" smtClean="0">
              <a:latin typeface="標楷體" pitchFamily="65" charset="-120"/>
              <a:ea typeface="標楷體" pitchFamily="65" charset="-120"/>
            </a:rPr>
            <a:t>作息顛倒</a:t>
          </a:r>
          <a:r>
            <a:rPr lang="zh-TW" altLang="en-US" sz="2200" dirty="0" smtClean="0">
              <a:latin typeface="標楷體"/>
              <a:ea typeface="標楷體"/>
            </a:rPr>
            <a:t>、精神恍惚</a:t>
          </a:r>
          <a:endParaRPr lang="zh-TW" altLang="en-US" sz="2200" dirty="0">
            <a:latin typeface="標楷體" pitchFamily="65" charset="-120"/>
            <a:ea typeface="標楷體" pitchFamily="65" charset="-120"/>
          </a:endParaRPr>
        </a:p>
      </dgm:t>
    </dgm:pt>
    <dgm:pt modelId="{D7B30DDF-EAE5-483C-BB34-FB5E21C9DE8F}" type="sibTrans" cxnId="{8ACB6002-F2A6-4DCC-A856-C686ECCEF58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F1E59132-7B14-402B-A2EB-0342224E1261}" type="parTrans" cxnId="{8ACB6002-F2A6-4DCC-A856-C686ECCEF58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359151C4-5EFB-4278-A740-F61E72FAA3EC}">
      <dgm:prSet custT="1"/>
      <dgm:spPr/>
      <dgm:t>
        <a:bodyPr/>
        <a:lstStyle/>
        <a:p>
          <a:r>
            <a:rPr lang="zh-TW" altLang="en-US" sz="2200" dirty="0" smtClean="0">
              <a:latin typeface="標楷體"/>
              <a:ea typeface="標楷體"/>
            </a:rPr>
            <a:t>食慾變差消瘦、身上出現紅疹</a:t>
          </a:r>
        </a:p>
      </dgm:t>
    </dgm:pt>
    <dgm:pt modelId="{9F1624DA-F342-4AB4-A3F8-B040E4134903}" type="parTrans" cxnId="{766D63E5-656C-4A7A-85A3-5E0170A7A621}">
      <dgm:prSet/>
      <dgm:spPr/>
      <dgm:t>
        <a:bodyPr/>
        <a:lstStyle/>
        <a:p>
          <a:endParaRPr lang="zh-TW" altLang="en-US"/>
        </a:p>
      </dgm:t>
    </dgm:pt>
    <dgm:pt modelId="{49161B7E-43AF-4403-8B96-8C3AC478A2B9}" type="sibTrans" cxnId="{766D63E5-656C-4A7A-85A3-5E0170A7A621}">
      <dgm:prSet/>
      <dgm:spPr/>
      <dgm:t>
        <a:bodyPr/>
        <a:lstStyle/>
        <a:p>
          <a:endParaRPr lang="zh-TW" altLang="en-US"/>
        </a:p>
      </dgm:t>
    </dgm:pt>
    <dgm:pt modelId="{7B874750-D86F-4584-B8C4-EF806222D885}" type="pres">
      <dgm:prSet presAssocID="{0575B59F-C6E2-46C5-A1A8-34F6144DB31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2B14DBB-49C4-4EF2-BE78-3ABBDD5D36A1}" type="pres">
      <dgm:prSet presAssocID="{712865B7-7687-4EBC-92D3-6E38A7CE1B25}" presName="circle1" presStyleLbl="node1" presStyleIdx="0" presStyleCnt="3"/>
      <dgm:spPr/>
    </dgm:pt>
    <dgm:pt modelId="{1CC8F539-1018-4DA0-BADE-81D2F91915A8}" type="pres">
      <dgm:prSet presAssocID="{712865B7-7687-4EBC-92D3-6E38A7CE1B25}" presName="space" presStyleCnt="0"/>
      <dgm:spPr/>
    </dgm:pt>
    <dgm:pt modelId="{AB10563D-44B5-4D1B-8703-7BEAB48DF951}" type="pres">
      <dgm:prSet presAssocID="{712865B7-7687-4EBC-92D3-6E38A7CE1B25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2C7C4D0F-B2E4-42E3-ACC2-589A7A660E6D}" type="pres">
      <dgm:prSet presAssocID="{B4EBFF08-6532-44FF-8AD7-9776F51514A2}" presName="vertSpace2" presStyleLbl="node1" presStyleIdx="0" presStyleCnt="3"/>
      <dgm:spPr/>
    </dgm:pt>
    <dgm:pt modelId="{C8269267-8283-400C-824D-0784213E82FD}" type="pres">
      <dgm:prSet presAssocID="{B4EBFF08-6532-44FF-8AD7-9776F51514A2}" presName="circle2" presStyleLbl="node1" presStyleIdx="1" presStyleCnt="3"/>
      <dgm:spPr/>
    </dgm:pt>
    <dgm:pt modelId="{51680AA4-3C52-4638-ABC0-14E4EA5B298B}" type="pres">
      <dgm:prSet presAssocID="{B4EBFF08-6532-44FF-8AD7-9776F51514A2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180ACEA1-9640-434D-A26D-41EE3A614274}" type="pres">
      <dgm:prSet presAssocID="{18749A5A-B992-4700-B5B5-79B0E4BFA7EB}" presName="vertSpace3" presStyleLbl="node1" presStyleIdx="1" presStyleCnt="3"/>
      <dgm:spPr/>
    </dgm:pt>
    <dgm:pt modelId="{8A22A367-CED8-48C8-A3E4-54991BBB9712}" type="pres">
      <dgm:prSet presAssocID="{18749A5A-B992-4700-B5B5-79B0E4BFA7EB}" presName="circle3" presStyleLbl="node1" presStyleIdx="2" presStyleCnt="3"/>
      <dgm:spPr/>
    </dgm:pt>
    <dgm:pt modelId="{9C96EA53-4F38-4A9E-AD64-5ECA10FB0B12}" type="pres">
      <dgm:prSet presAssocID="{18749A5A-B992-4700-B5B5-79B0E4BFA7EB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1368B7A8-0889-49A2-AF68-6B3D644272AC}" type="pres">
      <dgm:prSet presAssocID="{712865B7-7687-4EBC-92D3-6E38A7CE1B25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BB90D6E-DB02-4E31-8F57-67CEE6BEEEC0}" type="pres">
      <dgm:prSet presAssocID="{712865B7-7687-4EBC-92D3-6E38A7CE1B25}" presName="rect1ChTx" presStyleLbl="alignAcc1" presStyleIdx="2" presStyleCnt="3" custScaleX="18909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109C87-9F2E-47E5-963D-6FF65F1E062D}" type="pres">
      <dgm:prSet presAssocID="{B4EBFF08-6532-44FF-8AD7-9776F51514A2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12D0B7F-A6A2-4E14-ABFF-59D7D31FC4B9}" type="pres">
      <dgm:prSet presAssocID="{B4EBFF08-6532-44FF-8AD7-9776F51514A2}" presName="rect2ChTx" presStyleLbl="alignAcc1" presStyleIdx="2" presStyleCnt="3" custScaleX="145986" custLinFactNeighborX="-22891" custLinFactNeighborY="-2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0C4412-5122-4905-946F-B7CB2B0951D6}" type="pres">
      <dgm:prSet presAssocID="{18749A5A-B992-4700-B5B5-79B0E4BFA7EB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7BA224-509C-4FA8-AABB-6783FAD3FF68}" type="pres">
      <dgm:prSet presAssocID="{18749A5A-B992-4700-B5B5-79B0E4BFA7EB}" presName="rect3ChTx" presStyleLbl="alignAcc1" presStyleIdx="2" presStyleCnt="3" custScaleX="147806" custLinFactNeighborX="-21313" custLinFactNeighborY="319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9DF0BDF-4107-4E3F-A248-4CDB6F7F62CF}" srcId="{712865B7-7687-4EBC-92D3-6E38A7CE1B25}" destId="{A27B716D-D0EF-44D0-BE64-CEC824B45D77}" srcOrd="0" destOrd="0" parTransId="{B60C5171-810E-4FFF-BC1D-C6473CE958EC}" sibTransId="{38944957-E575-4F7A-AFF8-2ED7DFDEEB28}"/>
    <dgm:cxn modelId="{2280F527-FFEE-4E29-BAFD-AAB91297C878}" type="presOf" srcId="{18749A5A-B992-4700-B5B5-79B0E4BFA7EB}" destId="{9C96EA53-4F38-4A9E-AD64-5ECA10FB0B12}" srcOrd="0" destOrd="0" presId="urn:microsoft.com/office/officeart/2005/8/layout/target3"/>
    <dgm:cxn modelId="{A58493F1-D7DE-42F0-AD95-9CCB61F29CC6}" type="presOf" srcId="{B4EBFF08-6532-44FF-8AD7-9776F51514A2}" destId="{51680AA4-3C52-4638-ABC0-14E4EA5B298B}" srcOrd="0" destOrd="0" presId="urn:microsoft.com/office/officeart/2005/8/layout/target3"/>
    <dgm:cxn modelId="{4026CF11-794E-498C-858D-BA90CCAB5831}" type="presOf" srcId="{712865B7-7687-4EBC-92D3-6E38A7CE1B25}" destId="{AB10563D-44B5-4D1B-8703-7BEAB48DF951}" srcOrd="0" destOrd="0" presId="urn:microsoft.com/office/officeart/2005/8/layout/target3"/>
    <dgm:cxn modelId="{54DBC070-7153-4D2D-9249-023EA9AF6C16}" srcId="{B4EBFF08-6532-44FF-8AD7-9776F51514A2}" destId="{B02DAE40-E916-43B2-9066-D26F6521886B}" srcOrd="1" destOrd="0" parTransId="{21241F17-D559-46F7-B6C8-495D2A4F19CF}" sibTransId="{F1C523BB-23E3-4823-88A4-7C5F4E5150BA}"/>
    <dgm:cxn modelId="{C6FCF462-7CE2-47C9-98E5-1B49C8F5AAAB}" type="presOf" srcId="{84D1FF28-C061-4501-A5E4-4CE0C9C6B923}" destId="{727BA224-509C-4FA8-AABB-6783FAD3FF68}" srcOrd="0" destOrd="0" presId="urn:microsoft.com/office/officeart/2005/8/layout/target3"/>
    <dgm:cxn modelId="{E01936C0-C80D-45FA-8127-BEAE0CE28047}" srcId="{18749A5A-B992-4700-B5B5-79B0E4BFA7EB}" destId="{84D1FF28-C061-4501-A5E4-4CE0C9C6B923}" srcOrd="0" destOrd="0" parTransId="{FEB0ECBF-9B13-43A5-B29C-CF16BBCEB12E}" sibTransId="{7DD6285A-AF4B-44A2-9735-6D1949DE0374}"/>
    <dgm:cxn modelId="{0F8654A7-DC62-4E95-A02B-AA3FD54ED5CA}" type="presOf" srcId="{A27B716D-D0EF-44D0-BE64-CEC824B45D77}" destId="{6BB90D6E-DB02-4E31-8F57-67CEE6BEEEC0}" srcOrd="0" destOrd="0" presId="urn:microsoft.com/office/officeart/2005/8/layout/target3"/>
    <dgm:cxn modelId="{11A85101-BB69-44DE-A907-B7FC4B2C0364}" srcId="{0575B59F-C6E2-46C5-A1A8-34F6144DB319}" destId="{712865B7-7687-4EBC-92D3-6E38A7CE1B25}" srcOrd="0" destOrd="0" parTransId="{98CD46AB-83CE-414D-B62E-E046E42A69FF}" sibTransId="{AF52E42D-E78C-45F3-99A9-D677970FB73F}"/>
    <dgm:cxn modelId="{BF377820-A5C9-4777-86AD-972EE50E8A76}" type="presOf" srcId="{712865B7-7687-4EBC-92D3-6E38A7CE1B25}" destId="{1368B7A8-0889-49A2-AF68-6B3D644272AC}" srcOrd="1" destOrd="0" presId="urn:microsoft.com/office/officeart/2005/8/layout/target3"/>
    <dgm:cxn modelId="{B7F6A9A2-316E-4EB9-8495-3921487DEA72}" type="presOf" srcId="{48430F75-7237-427B-A4E1-45E61DF37E19}" destId="{D12D0B7F-A6A2-4E14-ABFF-59D7D31FC4B9}" srcOrd="0" destOrd="0" presId="urn:microsoft.com/office/officeart/2005/8/layout/target3"/>
    <dgm:cxn modelId="{18F8F89F-74CB-4F02-B40F-3A4148F8CC1F}" type="presOf" srcId="{B02DAE40-E916-43B2-9066-D26F6521886B}" destId="{D12D0B7F-A6A2-4E14-ABFF-59D7D31FC4B9}" srcOrd="0" destOrd="1" presId="urn:microsoft.com/office/officeart/2005/8/layout/target3"/>
    <dgm:cxn modelId="{8ACB6002-F2A6-4DCC-A856-C686ECCEF584}" srcId="{B4EBFF08-6532-44FF-8AD7-9776F51514A2}" destId="{48430F75-7237-427B-A4E1-45E61DF37E19}" srcOrd="0" destOrd="0" parTransId="{F1E59132-7B14-402B-A2EB-0342224E1261}" sibTransId="{D7B30DDF-EAE5-483C-BB34-FB5E21C9DE8F}"/>
    <dgm:cxn modelId="{7476721F-62A1-4310-991E-F83D6FEC4E91}" type="presOf" srcId="{DC8993DF-01E9-4F63-9584-48938A06B0BB}" destId="{727BA224-509C-4FA8-AABB-6783FAD3FF68}" srcOrd="0" destOrd="1" presId="urn:microsoft.com/office/officeart/2005/8/layout/target3"/>
    <dgm:cxn modelId="{365E71BD-F98B-48D6-8691-EE789EA61FE3}" type="presOf" srcId="{B4EBFF08-6532-44FF-8AD7-9776F51514A2}" destId="{3A109C87-9F2E-47E5-963D-6FF65F1E062D}" srcOrd="1" destOrd="0" presId="urn:microsoft.com/office/officeart/2005/8/layout/target3"/>
    <dgm:cxn modelId="{8528B002-8029-40DA-9C68-64EE69368E90}" srcId="{0575B59F-C6E2-46C5-A1A8-34F6144DB319}" destId="{B4EBFF08-6532-44FF-8AD7-9776F51514A2}" srcOrd="1" destOrd="0" parTransId="{84568640-7A16-4B31-9078-AA111F39F40C}" sibTransId="{EA3AEA65-BA56-403F-B2D5-CAD7AF49A2B0}"/>
    <dgm:cxn modelId="{90D596A3-69C9-4461-A90F-641155DC709F}" srcId="{18749A5A-B992-4700-B5B5-79B0E4BFA7EB}" destId="{DC8993DF-01E9-4F63-9584-48938A06B0BB}" srcOrd="1" destOrd="0" parTransId="{BC8244B1-B4D8-46E8-B500-75B8764A6801}" sibTransId="{608AD080-9E7C-49FA-A0C8-64C59BCC6717}"/>
    <dgm:cxn modelId="{11E84C54-AFF7-46BB-BB95-B74D9208EC77}" type="presOf" srcId="{0575B59F-C6E2-46C5-A1A8-34F6144DB319}" destId="{7B874750-D86F-4584-B8C4-EF806222D885}" srcOrd="0" destOrd="0" presId="urn:microsoft.com/office/officeart/2005/8/layout/target3"/>
    <dgm:cxn modelId="{CE18636D-6B5E-4BBE-B5F3-8A9585DAC791}" type="presOf" srcId="{359151C4-5EFB-4278-A740-F61E72FAA3EC}" destId="{6BB90D6E-DB02-4E31-8F57-67CEE6BEEEC0}" srcOrd="0" destOrd="1" presId="urn:microsoft.com/office/officeart/2005/8/layout/target3"/>
    <dgm:cxn modelId="{766D63E5-656C-4A7A-85A3-5E0170A7A621}" srcId="{712865B7-7687-4EBC-92D3-6E38A7CE1B25}" destId="{359151C4-5EFB-4278-A740-F61E72FAA3EC}" srcOrd="1" destOrd="0" parTransId="{9F1624DA-F342-4AB4-A3F8-B040E4134903}" sibTransId="{49161B7E-43AF-4403-8B96-8C3AC478A2B9}"/>
    <dgm:cxn modelId="{49B98D4F-A9A9-4AD4-B191-C5A041654573}" type="presOf" srcId="{18749A5A-B992-4700-B5B5-79B0E4BFA7EB}" destId="{BF0C4412-5122-4905-946F-B7CB2B0951D6}" srcOrd="1" destOrd="0" presId="urn:microsoft.com/office/officeart/2005/8/layout/target3"/>
    <dgm:cxn modelId="{52F9DE10-5469-4638-948C-765A239C7AE1}" srcId="{0575B59F-C6E2-46C5-A1A8-34F6144DB319}" destId="{18749A5A-B992-4700-B5B5-79B0E4BFA7EB}" srcOrd="2" destOrd="0" parTransId="{9EC396D7-BDCA-477D-A22C-A79936FBC1A0}" sibTransId="{64FABC08-96D4-428D-911B-4EAD3C04D0FC}"/>
    <dgm:cxn modelId="{0DFB48C8-D97B-46CF-B3C3-AE365DB4922D}" type="presParOf" srcId="{7B874750-D86F-4584-B8C4-EF806222D885}" destId="{32B14DBB-49C4-4EF2-BE78-3ABBDD5D36A1}" srcOrd="0" destOrd="0" presId="urn:microsoft.com/office/officeart/2005/8/layout/target3"/>
    <dgm:cxn modelId="{01952C13-93FA-49F2-8B23-676E97753301}" type="presParOf" srcId="{7B874750-D86F-4584-B8C4-EF806222D885}" destId="{1CC8F539-1018-4DA0-BADE-81D2F91915A8}" srcOrd="1" destOrd="0" presId="urn:microsoft.com/office/officeart/2005/8/layout/target3"/>
    <dgm:cxn modelId="{95F1FB07-F423-479C-975C-261C101A1E2F}" type="presParOf" srcId="{7B874750-D86F-4584-B8C4-EF806222D885}" destId="{AB10563D-44B5-4D1B-8703-7BEAB48DF951}" srcOrd="2" destOrd="0" presId="urn:microsoft.com/office/officeart/2005/8/layout/target3"/>
    <dgm:cxn modelId="{26C989A5-1CD1-49FF-B7BA-B787245E9ACC}" type="presParOf" srcId="{7B874750-D86F-4584-B8C4-EF806222D885}" destId="{2C7C4D0F-B2E4-42E3-ACC2-589A7A660E6D}" srcOrd="3" destOrd="0" presId="urn:microsoft.com/office/officeart/2005/8/layout/target3"/>
    <dgm:cxn modelId="{72733358-1E05-4272-B906-89AE09782095}" type="presParOf" srcId="{7B874750-D86F-4584-B8C4-EF806222D885}" destId="{C8269267-8283-400C-824D-0784213E82FD}" srcOrd="4" destOrd="0" presId="urn:microsoft.com/office/officeart/2005/8/layout/target3"/>
    <dgm:cxn modelId="{67CCAD14-B124-406A-A2DC-A0BF8CCBD275}" type="presParOf" srcId="{7B874750-D86F-4584-B8C4-EF806222D885}" destId="{51680AA4-3C52-4638-ABC0-14E4EA5B298B}" srcOrd="5" destOrd="0" presId="urn:microsoft.com/office/officeart/2005/8/layout/target3"/>
    <dgm:cxn modelId="{A61CD86D-1F97-4FB2-A9B5-5EB8A1C26136}" type="presParOf" srcId="{7B874750-D86F-4584-B8C4-EF806222D885}" destId="{180ACEA1-9640-434D-A26D-41EE3A614274}" srcOrd="6" destOrd="0" presId="urn:microsoft.com/office/officeart/2005/8/layout/target3"/>
    <dgm:cxn modelId="{C9722718-52ED-4928-A4A5-175249D37EF5}" type="presParOf" srcId="{7B874750-D86F-4584-B8C4-EF806222D885}" destId="{8A22A367-CED8-48C8-A3E4-54991BBB9712}" srcOrd="7" destOrd="0" presId="urn:microsoft.com/office/officeart/2005/8/layout/target3"/>
    <dgm:cxn modelId="{C1E97126-61FD-4FFA-A4DA-44017E9AF7DA}" type="presParOf" srcId="{7B874750-D86F-4584-B8C4-EF806222D885}" destId="{9C96EA53-4F38-4A9E-AD64-5ECA10FB0B12}" srcOrd="8" destOrd="0" presId="urn:microsoft.com/office/officeart/2005/8/layout/target3"/>
    <dgm:cxn modelId="{EDA12564-FB65-4385-9BBA-263BFF6FDBA9}" type="presParOf" srcId="{7B874750-D86F-4584-B8C4-EF806222D885}" destId="{1368B7A8-0889-49A2-AF68-6B3D644272AC}" srcOrd="9" destOrd="0" presId="urn:microsoft.com/office/officeart/2005/8/layout/target3"/>
    <dgm:cxn modelId="{2A5A5B69-0219-41D0-AF3E-F5DC77ACD76D}" type="presParOf" srcId="{7B874750-D86F-4584-B8C4-EF806222D885}" destId="{6BB90D6E-DB02-4E31-8F57-67CEE6BEEEC0}" srcOrd="10" destOrd="0" presId="urn:microsoft.com/office/officeart/2005/8/layout/target3"/>
    <dgm:cxn modelId="{3337A329-5A2D-437A-9A02-E8A2852EE9FF}" type="presParOf" srcId="{7B874750-D86F-4584-B8C4-EF806222D885}" destId="{3A109C87-9F2E-47E5-963D-6FF65F1E062D}" srcOrd="11" destOrd="0" presId="urn:microsoft.com/office/officeart/2005/8/layout/target3"/>
    <dgm:cxn modelId="{58450A2B-D873-463D-B436-EACA4D2CAA73}" type="presParOf" srcId="{7B874750-D86F-4584-B8C4-EF806222D885}" destId="{D12D0B7F-A6A2-4E14-ABFF-59D7D31FC4B9}" srcOrd="12" destOrd="0" presId="urn:microsoft.com/office/officeart/2005/8/layout/target3"/>
    <dgm:cxn modelId="{435BC252-79F9-4D8A-BCD1-C35389B1D3A9}" type="presParOf" srcId="{7B874750-D86F-4584-B8C4-EF806222D885}" destId="{BF0C4412-5122-4905-946F-B7CB2B0951D6}" srcOrd="13" destOrd="0" presId="urn:microsoft.com/office/officeart/2005/8/layout/target3"/>
    <dgm:cxn modelId="{F447D084-D47A-484D-B9E3-501FB3305F25}" type="presParOf" srcId="{7B874750-D86F-4584-B8C4-EF806222D885}" destId="{727BA224-509C-4FA8-AABB-6783FAD3FF68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2018F87-BF3F-41C7-B8CA-23E07FA29348}" type="doc">
      <dgm:prSet loTypeId="urn:microsoft.com/office/officeart/2008/layout/HexagonCluster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23801A3A-CB8D-4107-BF8F-52CD22719DFB}">
      <dgm:prSet phldrT="[文字]"/>
      <dgm:spPr/>
      <dgm:t>
        <a:bodyPr/>
        <a:lstStyle/>
        <a:p>
          <a:r>
            <a:rPr lang="zh-TW" altLang="en-US" dirty="0" smtClean="0"/>
            <a:t>戒毒沒戒癮</a:t>
          </a:r>
          <a:endParaRPr lang="zh-TW" altLang="en-US" dirty="0"/>
        </a:p>
      </dgm:t>
    </dgm:pt>
    <dgm:pt modelId="{734538B8-E19C-4E23-A34D-46C667897BBF}" type="parTrans" cxnId="{6E62CD3C-15BD-4CBC-8DB6-D63DEBE7CFE9}">
      <dgm:prSet/>
      <dgm:spPr/>
      <dgm:t>
        <a:bodyPr/>
        <a:lstStyle/>
        <a:p>
          <a:endParaRPr lang="zh-TW" altLang="en-US"/>
        </a:p>
      </dgm:t>
    </dgm:pt>
    <dgm:pt modelId="{3C8B5961-0214-4A35-879F-DFE1634A7CA5}" type="sibTrans" cxnId="{6E62CD3C-15BD-4CBC-8DB6-D63DEBE7CFE9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998CE689-406D-4669-9A2D-D9ABDF645765}">
      <dgm:prSet phldrT="[文字]"/>
      <dgm:spPr/>
      <dgm:t>
        <a:bodyPr/>
        <a:lstStyle/>
        <a:p>
          <a:r>
            <a:rPr lang="zh-TW" altLang="en-US" dirty="0" smtClean="0"/>
            <a:t>戒毒動機低落</a:t>
          </a:r>
          <a:endParaRPr lang="zh-TW" altLang="en-US" dirty="0"/>
        </a:p>
      </dgm:t>
    </dgm:pt>
    <dgm:pt modelId="{2184FCE5-31D3-4BDF-A06A-B985E123C211}" type="parTrans" cxnId="{F9FD43FE-E80E-46A8-9B64-6F95386E6FDA}">
      <dgm:prSet/>
      <dgm:spPr/>
      <dgm:t>
        <a:bodyPr/>
        <a:lstStyle/>
        <a:p>
          <a:endParaRPr lang="zh-TW" altLang="en-US"/>
        </a:p>
      </dgm:t>
    </dgm:pt>
    <dgm:pt modelId="{8A0204B7-1128-4DA3-B6C1-A4EE5EABB93E}" type="sibTrans" cxnId="{F9FD43FE-E80E-46A8-9B64-6F95386E6FDA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81A44EC1-35DD-4A9D-B31A-52B2BA120896}">
      <dgm:prSet phldrT="[文字]"/>
      <dgm:spPr/>
      <dgm:t>
        <a:bodyPr/>
        <a:lstStyle/>
        <a:p>
          <a:r>
            <a:rPr lang="zh-TW" altLang="en-US" dirty="0" smtClean="0"/>
            <a:t>戒斷痛苦難忍</a:t>
          </a:r>
          <a:endParaRPr lang="zh-TW" altLang="en-US" dirty="0"/>
        </a:p>
      </dgm:t>
    </dgm:pt>
    <dgm:pt modelId="{E03B0492-1CE0-4C9D-98E6-C69D2CB9C46C}" type="parTrans" cxnId="{F01E1BDD-AFCC-4763-8738-10BC6614F8A8}">
      <dgm:prSet/>
      <dgm:spPr/>
      <dgm:t>
        <a:bodyPr/>
        <a:lstStyle/>
        <a:p>
          <a:endParaRPr lang="zh-TW" altLang="en-US"/>
        </a:p>
      </dgm:t>
    </dgm:pt>
    <dgm:pt modelId="{5080AAC9-1BC0-4F8E-B8F1-072D554262F0}" type="sibTrans" cxnId="{F01E1BDD-AFCC-4763-8738-10BC6614F8A8}">
      <dgm:prSet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7F5B19C4-B8A3-4DD7-A233-592ABDAA12AC}">
      <dgm:prSet phldrT="[文字]"/>
      <dgm:spPr/>
      <dgm:t>
        <a:bodyPr/>
        <a:lstStyle/>
        <a:p>
          <a:r>
            <a:rPr lang="zh-TW" altLang="en-US" dirty="0" smtClean="0"/>
            <a:t>環境的誘陷</a:t>
          </a:r>
          <a:endParaRPr lang="zh-TW" altLang="en-US" dirty="0"/>
        </a:p>
      </dgm:t>
    </dgm:pt>
    <dgm:pt modelId="{A3854073-80F0-43FA-BF3F-BA1BFA0E18A8}" type="parTrans" cxnId="{292F0A6D-0A2A-4D05-B7B3-29FA6BA8D727}">
      <dgm:prSet/>
      <dgm:spPr/>
      <dgm:t>
        <a:bodyPr/>
        <a:lstStyle/>
        <a:p>
          <a:endParaRPr lang="zh-TW" altLang="en-US"/>
        </a:p>
      </dgm:t>
    </dgm:pt>
    <dgm:pt modelId="{D615A76D-045A-4E04-9E7A-ED4758A65F9D}" type="sibTrans" cxnId="{292F0A6D-0A2A-4D05-B7B3-29FA6BA8D727}">
      <dgm:prSet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7681836D-62F5-46A1-824B-7E3926A26BE0}">
      <dgm:prSet phldrT="[文字]"/>
      <dgm:spPr/>
      <dgm:t>
        <a:bodyPr/>
        <a:lstStyle/>
        <a:p>
          <a:r>
            <a:rPr lang="zh-TW" altLang="en-US" dirty="0" smtClean="0"/>
            <a:t>戒後空虛無聊</a:t>
          </a:r>
          <a:endParaRPr lang="zh-TW" altLang="en-US" dirty="0"/>
        </a:p>
      </dgm:t>
    </dgm:pt>
    <dgm:pt modelId="{7174095A-6DE7-41EA-973D-EC10334EEEC3}" type="parTrans" cxnId="{406451EE-73A6-405D-ACF8-0CB26F98B042}">
      <dgm:prSet/>
      <dgm:spPr/>
      <dgm:t>
        <a:bodyPr/>
        <a:lstStyle/>
        <a:p>
          <a:endParaRPr lang="zh-TW" altLang="en-US"/>
        </a:p>
      </dgm:t>
    </dgm:pt>
    <dgm:pt modelId="{401CD239-153D-4D0E-9E57-C6DF0AA3BD73}" type="sibTrans" cxnId="{406451EE-73A6-405D-ACF8-0CB26F98B042}">
      <dgm:prSet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9F289549-5BF5-4A33-8E6E-179DAE1194C3}">
      <dgm:prSet phldrT="[文字]"/>
      <dgm:spPr/>
      <dgm:t>
        <a:bodyPr/>
        <a:lstStyle/>
        <a:p>
          <a:r>
            <a:rPr lang="zh-TW" altLang="en-US" dirty="0" smtClean="0"/>
            <a:t>遭遇心理困擾</a:t>
          </a:r>
          <a:endParaRPr lang="zh-TW" altLang="en-US" dirty="0"/>
        </a:p>
      </dgm:t>
    </dgm:pt>
    <dgm:pt modelId="{5EE3AC66-199D-4D2C-A7C5-24C4DD78C34F}" type="parTrans" cxnId="{B2E97F9D-7C27-441B-AFBB-51B583177EB2}">
      <dgm:prSet/>
      <dgm:spPr/>
      <dgm:t>
        <a:bodyPr/>
        <a:lstStyle/>
        <a:p>
          <a:endParaRPr lang="zh-TW" altLang="en-US"/>
        </a:p>
      </dgm:t>
    </dgm:pt>
    <dgm:pt modelId="{8DB0FC5A-E856-4E21-A75C-93DF877A77A5}" type="sibTrans" cxnId="{B2E97F9D-7C27-441B-AFBB-51B583177EB2}">
      <dgm:prSet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04595663-9AD4-4387-A4DF-F3E23FA8FCD6}">
      <dgm:prSet phldrT="[文字]"/>
      <dgm:spPr/>
      <dgm:t>
        <a:bodyPr/>
        <a:lstStyle/>
        <a:p>
          <a:r>
            <a:rPr lang="zh-TW" altLang="en-US" dirty="0" smtClean="0"/>
            <a:t>家庭的刺激</a:t>
          </a:r>
          <a:endParaRPr lang="zh-TW" altLang="en-US" dirty="0"/>
        </a:p>
      </dgm:t>
    </dgm:pt>
    <dgm:pt modelId="{7D7DC676-05E9-491E-B05D-C47DEFF17442}" type="parTrans" cxnId="{AE32A0CB-D971-4645-8285-700EF62400CE}">
      <dgm:prSet/>
      <dgm:spPr/>
      <dgm:t>
        <a:bodyPr/>
        <a:lstStyle/>
        <a:p>
          <a:endParaRPr lang="zh-TW" altLang="en-US"/>
        </a:p>
      </dgm:t>
    </dgm:pt>
    <dgm:pt modelId="{DDD115BD-F76A-4C11-9EFD-54FABEAE934C}" type="sibTrans" cxnId="{AE32A0CB-D971-4645-8285-700EF62400CE}">
      <dgm:prSet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BD31BD5A-DF16-476C-BE74-623EAD32CF31}" type="pres">
      <dgm:prSet presAssocID="{32018F87-BF3F-41C7-B8CA-23E07FA29348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zh-TW" altLang="en-US"/>
        </a:p>
      </dgm:t>
    </dgm:pt>
    <dgm:pt modelId="{0EB4788C-6DE6-4B03-B9ED-F90C59B7F755}" type="pres">
      <dgm:prSet presAssocID="{23801A3A-CB8D-4107-BF8F-52CD22719DFB}" presName="text1" presStyleCnt="0"/>
      <dgm:spPr/>
    </dgm:pt>
    <dgm:pt modelId="{BB3F3CC6-FB2B-4EF6-A21A-21FB81755F75}" type="pres">
      <dgm:prSet presAssocID="{23801A3A-CB8D-4107-BF8F-52CD22719DFB}" presName="textRepeatNode" presStyleLbl="align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401CFFD-3DE5-42B0-94F6-5F91F1B5ACF9}" type="pres">
      <dgm:prSet presAssocID="{23801A3A-CB8D-4107-BF8F-52CD22719DFB}" presName="textaccent1" presStyleCnt="0"/>
      <dgm:spPr/>
    </dgm:pt>
    <dgm:pt modelId="{4175FBF9-3640-4CE3-A388-265FBB6FD550}" type="pres">
      <dgm:prSet presAssocID="{23801A3A-CB8D-4107-BF8F-52CD22719DFB}" presName="accentRepeatNode" presStyleLbl="solidAlignAcc1" presStyleIdx="0" presStyleCnt="14"/>
      <dgm:spPr/>
    </dgm:pt>
    <dgm:pt modelId="{B070B737-4DD6-464A-916F-D6C69022792B}" type="pres">
      <dgm:prSet presAssocID="{3C8B5961-0214-4A35-879F-DFE1634A7CA5}" presName="image1" presStyleCnt="0"/>
      <dgm:spPr/>
    </dgm:pt>
    <dgm:pt modelId="{D8D4F2D7-4D53-4746-9FCC-CD06923B23A3}" type="pres">
      <dgm:prSet presAssocID="{3C8B5961-0214-4A35-879F-DFE1634A7CA5}" presName="imageRepeatNode" presStyleLbl="alignAcc1" presStyleIdx="0" presStyleCnt="7"/>
      <dgm:spPr/>
      <dgm:t>
        <a:bodyPr/>
        <a:lstStyle/>
        <a:p>
          <a:endParaRPr lang="zh-TW" altLang="en-US"/>
        </a:p>
      </dgm:t>
    </dgm:pt>
    <dgm:pt modelId="{81156502-4DC3-46FC-B3AE-0958E4F51301}" type="pres">
      <dgm:prSet presAssocID="{3C8B5961-0214-4A35-879F-DFE1634A7CA5}" presName="imageaccent1" presStyleCnt="0"/>
      <dgm:spPr/>
    </dgm:pt>
    <dgm:pt modelId="{47250136-A48C-48EF-9EBA-92E72F3570E6}" type="pres">
      <dgm:prSet presAssocID="{3C8B5961-0214-4A35-879F-DFE1634A7CA5}" presName="accentRepeatNode" presStyleLbl="solidAlignAcc1" presStyleIdx="1" presStyleCnt="14"/>
      <dgm:spPr/>
    </dgm:pt>
    <dgm:pt modelId="{D4E4F1A7-A377-493D-B148-F20713CAA4CF}" type="pres">
      <dgm:prSet presAssocID="{998CE689-406D-4669-9A2D-D9ABDF645765}" presName="text2" presStyleCnt="0"/>
      <dgm:spPr/>
    </dgm:pt>
    <dgm:pt modelId="{DF1F73B7-6AA2-48E1-BF48-D412E73BCD71}" type="pres">
      <dgm:prSet presAssocID="{998CE689-406D-4669-9A2D-D9ABDF645765}" presName="textRepeatNode" presStyleLbl="align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1A2F565-31C8-4DE0-AE68-0864327CAE52}" type="pres">
      <dgm:prSet presAssocID="{998CE689-406D-4669-9A2D-D9ABDF645765}" presName="textaccent2" presStyleCnt="0"/>
      <dgm:spPr/>
    </dgm:pt>
    <dgm:pt modelId="{BA85A9A6-2705-4607-B056-EAE367AA78AE}" type="pres">
      <dgm:prSet presAssocID="{998CE689-406D-4669-9A2D-D9ABDF645765}" presName="accentRepeatNode" presStyleLbl="solidAlignAcc1" presStyleIdx="2" presStyleCnt="14"/>
      <dgm:spPr/>
    </dgm:pt>
    <dgm:pt modelId="{C73A1AF8-9425-4184-AD05-CC90931F4BDF}" type="pres">
      <dgm:prSet presAssocID="{8A0204B7-1128-4DA3-B6C1-A4EE5EABB93E}" presName="image2" presStyleCnt="0"/>
      <dgm:spPr/>
    </dgm:pt>
    <dgm:pt modelId="{560FA737-B2A7-474D-9E3D-F1EA896CD300}" type="pres">
      <dgm:prSet presAssocID="{8A0204B7-1128-4DA3-B6C1-A4EE5EABB93E}" presName="imageRepeatNode" presStyleLbl="alignAcc1" presStyleIdx="1" presStyleCnt="7"/>
      <dgm:spPr/>
      <dgm:t>
        <a:bodyPr/>
        <a:lstStyle/>
        <a:p>
          <a:endParaRPr lang="zh-TW" altLang="en-US"/>
        </a:p>
      </dgm:t>
    </dgm:pt>
    <dgm:pt modelId="{83AD5354-CE31-45BE-A5A5-196FFB52BE08}" type="pres">
      <dgm:prSet presAssocID="{8A0204B7-1128-4DA3-B6C1-A4EE5EABB93E}" presName="imageaccent2" presStyleCnt="0"/>
      <dgm:spPr/>
    </dgm:pt>
    <dgm:pt modelId="{7B494437-8A7D-40F7-97C2-05B2E6DFBA60}" type="pres">
      <dgm:prSet presAssocID="{8A0204B7-1128-4DA3-B6C1-A4EE5EABB93E}" presName="accentRepeatNode" presStyleLbl="solidAlignAcc1" presStyleIdx="3" presStyleCnt="14"/>
      <dgm:spPr/>
    </dgm:pt>
    <dgm:pt modelId="{0E4732D8-0D77-42E1-97DF-8CC397C2D6F2}" type="pres">
      <dgm:prSet presAssocID="{81A44EC1-35DD-4A9D-B31A-52B2BA120896}" presName="text3" presStyleCnt="0"/>
      <dgm:spPr/>
    </dgm:pt>
    <dgm:pt modelId="{2189EB40-6FCA-4192-80BC-D051140F4BBF}" type="pres">
      <dgm:prSet presAssocID="{81A44EC1-35DD-4A9D-B31A-52B2BA120896}" presName="textRepeatNode" presStyleLbl="align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C024BA-3A33-408B-9840-882FC654F4B9}" type="pres">
      <dgm:prSet presAssocID="{81A44EC1-35DD-4A9D-B31A-52B2BA120896}" presName="textaccent3" presStyleCnt="0"/>
      <dgm:spPr/>
    </dgm:pt>
    <dgm:pt modelId="{89612E0E-7DAD-4976-8798-8CE0C2C66E8B}" type="pres">
      <dgm:prSet presAssocID="{81A44EC1-35DD-4A9D-B31A-52B2BA120896}" presName="accentRepeatNode" presStyleLbl="solidAlignAcc1" presStyleIdx="4" presStyleCnt="14"/>
      <dgm:spPr/>
    </dgm:pt>
    <dgm:pt modelId="{5B1454A1-6FA0-47C2-A625-BEB1F5BE9326}" type="pres">
      <dgm:prSet presAssocID="{5080AAC9-1BC0-4F8E-B8F1-072D554262F0}" presName="image3" presStyleCnt="0"/>
      <dgm:spPr/>
    </dgm:pt>
    <dgm:pt modelId="{4F0D6139-844A-4A20-8AEE-A33462D2C132}" type="pres">
      <dgm:prSet presAssocID="{5080AAC9-1BC0-4F8E-B8F1-072D554262F0}" presName="imageRepeatNode" presStyleLbl="alignAcc1" presStyleIdx="2" presStyleCnt="7"/>
      <dgm:spPr/>
      <dgm:t>
        <a:bodyPr/>
        <a:lstStyle/>
        <a:p>
          <a:endParaRPr lang="zh-TW" altLang="en-US"/>
        </a:p>
      </dgm:t>
    </dgm:pt>
    <dgm:pt modelId="{7142BB0E-D519-4C86-B599-240B1583F9F2}" type="pres">
      <dgm:prSet presAssocID="{5080AAC9-1BC0-4F8E-B8F1-072D554262F0}" presName="imageaccent3" presStyleCnt="0"/>
      <dgm:spPr/>
    </dgm:pt>
    <dgm:pt modelId="{3BE6E3D0-0665-42D3-B9E1-783017B559EC}" type="pres">
      <dgm:prSet presAssocID="{5080AAC9-1BC0-4F8E-B8F1-072D554262F0}" presName="accentRepeatNode" presStyleLbl="solidAlignAcc1" presStyleIdx="5" presStyleCnt="14"/>
      <dgm:spPr/>
    </dgm:pt>
    <dgm:pt modelId="{690098C8-4B5C-4BF5-91C0-25B485076AE8}" type="pres">
      <dgm:prSet presAssocID="{9F289549-5BF5-4A33-8E6E-179DAE1194C3}" presName="text4" presStyleCnt="0"/>
      <dgm:spPr/>
    </dgm:pt>
    <dgm:pt modelId="{8F5F5652-3891-43EF-B001-3F38E3425C0B}" type="pres">
      <dgm:prSet presAssocID="{9F289549-5BF5-4A33-8E6E-179DAE1194C3}" presName="textRepeatNode" presStyleLbl="align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56FD227-4CA2-481B-93B8-03B21A34C2B4}" type="pres">
      <dgm:prSet presAssocID="{9F289549-5BF5-4A33-8E6E-179DAE1194C3}" presName="textaccent4" presStyleCnt="0"/>
      <dgm:spPr/>
    </dgm:pt>
    <dgm:pt modelId="{F424F7B3-983A-43BA-A430-9C0F2721CA4B}" type="pres">
      <dgm:prSet presAssocID="{9F289549-5BF5-4A33-8E6E-179DAE1194C3}" presName="accentRepeatNode" presStyleLbl="solidAlignAcc1" presStyleIdx="6" presStyleCnt="14"/>
      <dgm:spPr/>
    </dgm:pt>
    <dgm:pt modelId="{27472A32-70E5-460B-B2A2-D5AE0BE09B3F}" type="pres">
      <dgm:prSet presAssocID="{8DB0FC5A-E856-4E21-A75C-93DF877A77A5}" presName="image4" presStyleCnt="0"/>
      <dgm:spPr/>
    </dgm:pt>
    <dgm:pt modelId="{E3E4E402-E72B-415E-8FAC-0B3B563B03E3}" type="pres">
      <dgm:prSet presAssocID="{8DB0FC5A-E856-4E21-A75C-93DF877A77A5}" presName="imageRepeatNode" presStyleLbl="alignAcc1" presStyleIdx="3" presStyleCnt="7"/>
      <dgm:spPr/>
      <dgm:t>
        <a:bodyPr/>
        <a:lstStyle/>
        <a:p>
          <a:endParaRPr lang="zh-TW" altLang="en-US"/>
        </a:p>
      </dgm:t>
    </dgm:pt>
    <dgm:pt modelId="{33CDE8C5-0F5E-458D-AE74-303A4F79AC05}" type="pres">
      <dgm:prSet presAssocID="{8DB0FC5A-E856-4E21-A75C-93DF877A77A5}" presName="imageaccent4" presStyleCnt="0"/>
      <dgm:spPr/>
    </dgm:pt>
    <dgm:pt modelId="{F9556C12-9105-4849-BF71-567B184924B9}" type="pres">
      <dgm:prSet presAssocID="{8DB0FC5A-E856-4E21-A75C-93DF877A77A5}" presName="accentRepeatNode" presStyleLbl="solidAlignAcc1" presStyleIdx="7" presStyleCnt="14"/>
      <dgm:spPr/>
    </dgm:pt>
    <dgm:pt modelId="{74046AB1-2034-47BD-9AEA-37CDCBA3DF37}" type="pres">
      <dgm:prSet presAssocID="{04595663-9AD4-4387-A4DF-F3E23FA8FCD6}" presName="text5" presStyleCnt="0"/>
      <dgm:spPr/>
    </dgm:pt>
    <dgm:pt modelId="{9EE5493B-EE93-4E58-B261-0750BE76C47C}" type="pres">
      <dgm:prSet presAssocID="{04595663-9AD4-4387-A4DF-F3E23FA8FCD6}" presName="textRepeatNode" presStyleLbl="align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0AC7FB-B63A-47EA-B933-4397DF1CC7EE}" type="pres">
      <dgm:prSet presAssocID="{04595663-9AD4-4387-A4DF-F3E23FA8FCD6}" presName="textaccent5" presStyleCnt="0"/>
      <dgm:spPr/>
    </dgm:pt>
    <dgm:pt modelId="{4130F678-223D-4ECD-B860-0436C957C713}" type="pres">
      <dgm:prSet presAssocID="{04595663-9AD4-4387-A4DF-F3E23FA8FCD6}" presName="accentRepeatNode" presStyleLbl="solidAlignAcc1" presStyleIdx="8" presStyleCnt="14"/>
      <dgm:spPr/>
    </dgm:pt>
    <dgm:pt modelId="{C0BEA792-D448-41E2-A56A-78D5CB64FCC1}" type="pres">
      <dgm:prSet presAssocID="{DDD115BD-F76A-4C11-9EFD-54FABEAE934C}" presName="image5" presStyleCnt="0"/>
      <dgm:spPr/>
    </dgm:pt>
    <dgm:pt modelId="{CCD76899-8B61-4607-9C1E-33CC087086F3}" type="pres">
      <dgm:prSet presAssocID="{DDD115BD-F76A-4C11-9EFD-54FABEAE934C}" presName="imageRepeatNode" presStyleLbl="alignAcc1" presStyleIdx="4" presStyleCnt="7"/>
      <dgm:spPr/>
      <dgm:t>
        <a:bodyPr/>
        <a:lstStyle/>
        <a:p>
          <a:endParaRPr lang="zh-TW" altLang="en-US"/>
        </a:p>
      </dgm:t>
    </dgm:pt>
    <dgm:pt modelId="{FEB8B26F-B2F8-431D-94CA-2309F5A1BCB3}" type="pres">
      <dgm:prSet presAssocID="{DDD115BD-F76A-4C11-9EFD-54FABEAE934C}" presName="imageaccent5" presStyleCnt="0"/>
      <dgm:spPr/>
    </dgm:pt>
    <dgm:pt modelId="{7CEF1F9A-3FF1-494C-84AF-C2D4F36A6CF1}" type="pres">
      <dgm:prSet presAssocID="{DDD115BD-F76A-4C11-9EFD-54FABEAE934C}" presName="accentRepeatNode" presStyleLbl="solidAlignAcc1" presStyleIdx="9" presStyleCnt="14"/>
      <dgm:spPr/>
    </dgm:pt>
    <dgm:pt modelId="{35BC6B44-5EB3-4F34-9812-A97D752DD3C0}" type="pres">
      <dgm:prSet presAssocID="{7F5B19C4-B8A3-4DD7-A233-592ABDAA12AC}" presName="text6" presStyleCnt="0"/>
      <dgm:spPr/>
    </dgm:pt>
    <dgm:pt modelId="{4012895B-CAB9-4181-8AE3-0AD850C48B84}" type="pres">
      <dgm:prSet presAssocID="{7F5B19C4-B8A3-4DD7-A233-592ABDAA12AC}" presName="textRepeatNode" presStyleLbl="align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495E60-6F81-4E0C-A6CA-AEB6C2F13BE1}" type="pres">
      <dgm:prSet presAssocID="{7F5B19C4-B8A3-4DD7-A233-592ABDAA12AC}" presName="textaccent6" presStyleCnt="0"/>
      <dgm:spPr/>
    </dgm:pt>
    <dgm:pt modelId="{BEA341EB-AEE8-4F68-A8CF-7DECF86C3B1E}" type="pres">
      <dgm:prSet presAssocID="{7F5B19C4-B8A3-4DD7-A233-592ABDAA12AC}" presName="accentRepeatNode" presStyleLbl="solidAlignAcc1" presStyleIdx="10" presStyleCnt="14"/>
      <dgm:spPr/>
    </dgm:pt>
    <dgm:pt modelId="{61851C6A-7C85-40EE-99B9-19F9062A321E}" type="pres">
      <dgm:prSet presAssocID="{D615A76D-045A-4E04-9E7A-ED4758A65F9D}" presName="image6" presStyleCnt="0"/>
      <dgm:spPr/>
    </dgm:pt>
    <dgm:pt modelId="{F9741F72-5A89-47F5-AC81-DE7BFA2C7BFC}" type="pres">
      <dgm:prSet presAssocID="{D615A76D-045A-4E04-9E7A-ED4758A65F9D}" presName="imageRepeatNode" presStyleLbl="alignAcc1" presStyleIdx="5" presStyleCnt="7"/>
      <dgm:spPr/>
      <dgm:t>
        <a:bodyPr/>
        <a:lstStyle/>
        <a:p>
          <a:endParaRPr lang="zh-TW" altLang="en-US"/>
        </a:p>
      </dgm:t>
    </dgm:pt>
    <dgm:pt modelId="{2CC95E31-A195-4EB6-8680-288561BC5E09}" type="pres">
      <dgm:prSet presAssocID="{D615A76D-045A-4E04-9E7A-ED4758A65F9D}" presName="imageaccent6" presStyleCnt="0"/>
      <dgm:spPr/>
    </dgm:pt>
    <dgm:pt modelId="{C3612B69-35D1-4184-8BA6-0FA3B4DE1334}" type="pres">
      <dgm:prSet presAssocID="{D615A76D-045A-4E04-9E7A-ED4758A65F9D}" presName="accentRepeatNode" presStyleLbl="solidAlignAcc1" presStyleIdx="11" presStyleCnt="14"/>
      <dgm:spPr/>
    </dgm:pt>
    <dgm:pt modelId="{6A00BEF8-D7AD-4883-9902-3772145305C9}" type="pres">
      <dgm:prSet presAssocID="{7681836D-62F5-46A1-824B-7E3926A26BE0}" presName="text7" presStyleCnt="0"/>
      <dgm:spPr/>
    </dgm:pt>
    <dgm:pt modelId="{40F0644C-4F57-4CB4-8147-CFC6BFE76F83}" type="pres">
      <dgm:prSet presAssocID="{7681836D-62F5-46A1-824B-7E3926A26BE0}" presName="textRepeatNode" presStyleLbl="align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4B4F69-968B-4B7A-982B-DAC0B91168D1}" type="pres">
      <dgm:prSet presAssocID="{7681836D-62F5-46A1-824B-7E3926A26BE0}" presName="textaccent7" presStyleCnt="0"/>
      <dgm:spPr/>
    </dgm:pt>
    <dgm:pt modelId="{8EC9A993-FF78-4E73-A3AA-45EE10B2D680}" type="pres">
      <dgm:prSet presAssocID="{7681836D-62F5-46A1-824B-7E3926A26BE0}" presName="accentRepeatNode" presStyleLbl="solidAlignAcc1" presStyleIdx="12" presStyleCnt="14"/>
      <dgm:spPr/>
    </dgm:pt>
    <dgm:pt modelId="{C560E7D4-F474-424D-A163-994FE74BD5B8}" type="pres">
      <dgm:prSet presAssocID="{401CD239-153D-4D0E-9E57-C6DF0AA3BD73}" presName="image7" presStyleCnt="0"/>
      <dgm:spPr/>
    </dgm:pt>
    <dgm:pt modelId="{E2C99A4E-0724-4BE1-A2C8-826B66129C31}" type="pres">
      <dgm:prSet presAssocID="{401CD239-153D-4D0E-9E57-C6DF0AA3BD73}" presName="imageRepeatNode" presStyleLbl="alignAcc1" presStyleIdx="6" presStyleCnt="7"/>
      <dgm:spPr/>
      <dgm:t>
        <a:bodyPr/>
        <a:lstStyle/>
        <a:p>
          <a:endParaRPr lang="zh-TW" altLang="en-US"/>
        </a:p>
      </dgm:t>
    </dgm:pt>
    <dgm:pt modelId="{6256843C-7053-43FF-8EF9-75DF960F2CCD}" type="pres">
      <dgm:prSet presAssocID="{401CD239-153D-4D0E-9E57-C6DF0AA3BD73}" presName="imageaccent7" presStyleCnt="0"/>
      <dgm:spPr/>
    </dgm:pt>
    <dgm:pt modelId="{8FD9B24A-7188-49B2-9430-959768FEDA1E}" type="pres">
      <dgm:prSet presAssocID="{401CD239-153D-4D0E-9E57-C6DF0AA3BD73}" presName="accentRepeatNode" presStyleLbl="solidAlignAcc1" presStyleIdx="13" presStyleCnt="14"/>
      <dgm:spPr/>
    </dgm:pt>
  </dgm:ptLst>
  <dgm:cxnLst>
    <dgm:cxn modelId="{406451EE-73A6-405D-ACF8-0CB26F98B042}" srcId="{32018F87-BF3F-41C7-B8CA-23E07FA29348}" destId="{7681836D-62F5-46A1-824B-7E3926A26BE0}" srcOrd="6" destOrd="0" parTransId="{7174095A-6DE7-41EA-973D-EC10334EEEC3}" sibTransId="{401CD239-153D-4D0E-9E57-C6DF0AA3BD73}"/>
    <dgm:cxn modelId="{FCE373FD-0B82-4C84-9ADB-D221F5AC5CD7}" type="presOf" srcId="{9F289549-5BF5-4A33-8E6E-179DAE1194C3}" destId="{8F5F5652-3891-43EF-B001-3F38E3425C0B}" srcOrd="0" destOrd="0" presId="urn:microsoft.com/office/officeart/2008/layout/HexagonCluster"/>
    <dgm:cxn modelId="{C2299C87-BA76-4957-8628-CD1B1E98FBFA}" type="presOf" srcId="{998CE689-406D-4669-9A2D-D9ABDF645765}" destId="{DF1F73B7-6AA2-48E1-BF48-D412E73BCD71}" srcOrd="0" destOrd="0" presId="urn:microsoft.com/office/officeart/2008/layout/HexagonCluster"/>
    <dgm:cxn modelId="{9A2AF3C0-C6C2-478C-939D-35B31D57F01D}" type="presOf" srcId="{401CD239-153D-4D0E-9E57-C6DF0AA3BD73}" destId="{E2C99A4E-0724-4BE1-A2C8-826B66129C31}" srcOrd="0" destOrd="0" presId="urn:microsoft.com/office/officeart/2008/layout/HexagonCluster"/>
    <dgm:cxn modelId="{F01E1BDD-AFCC-4763-8738-10BC6614F8A8}" srcId="{32018F87-BF3F-41C7-B8CA-23E07FA29348}" destId="{81A44EC1-35DD-4A9D-B31A-52B2BA120896}" srcOrd="2" destOrd="0" parTransId="{E03B0492-1CE0-4C9D-98E6-C69D2CB9C46C}" sibTransId="{5080AAC9-1BC0-4F8E-B8F1-072D554262F0}"/>
    <dgm:cxn modelId="{AE7AD23E-A127-44DC-97E9-06B24DCDE6C2}" type="presOf" srcId="{81A44EC1-35DD-4A9D-B31A-52B2BA120896}" destId="{2189EB40-6FCA-4192-80BC-D051140F4BBF}" srcOrd="0" destOrd="0" presId="urn:microsoft.com/office/officeart/2008/layout/HexagonCluster"/>
    <dgm:cxn modelId="{27792C1C-E9E9-4B9E-9E06-A42B8E005BD8}" type="presOf" srcId="{8A0204B7-1128-4DA3-B6C1-A4EE5EABB93E}" destId="{560FA737-B2A7-474D-9E3D-F1EA896CD300}" srcOrd="0" destOrd="0" presId="urn:microsoft.com/office/officeart/2008/layout/HexagonCluster"/>
    <dgm:cxn modelId="{7837A2B8-378B-423D-ACF5-FF5A020F5E2F}" type="presOf" srcId="{3C8B5961-0214-4A35-879F-DFE1634A7CA5}" destId="{D8D4F2D7-4D53-4746-9FCC-CD06923B23A3}" srcOrd="0" destOrd="0" presId="urn:microsoft.com/office/officeart/2008/layout/HexagonCluster"/>
    <dgm:cxn modelId="{2F398C77-00E0-4601-AAD7-77203114D38B}" type="presOf" srcId="{DDD115BD-F76A-4C11-9EFD-54FABEAE934C}" destId="{CCD76899-8B61-4607-9C1E-33CC087086F3}" srcOrd="0" destOrd="0" presId="urn:microsoft.com/office/officeart/2008/layout/HexagonCluster"/>
    <dgm:cxn modelId="{8B100D79-93D3-4FF2-BD8F-D6796E1FF755}" type="presOf" srcId="{23801A3A-CB8D-4107-BF8F-52CD22719DFB}" destId="{BB3F3CC6-FB2B-4EF6-A21A-21FB81755F75}" srcOrd="0" destOrd="0" presId="urn:microsoft.com/office/officeart/2008/layout/HexagonCluster"/>
    <dgm:cxn modelId="{292F0A6D-0A2A-4D05-B7B3-29FA6BA8D727}" srcId="{32018F87-BF3F-41C7-B8CA-23E07FA29348}" destId="{7F5B19C4-B8A3-4DD7-A233-592ABDAA12AC}" srcOrd="5" destOrd="0" parTransId="{A3854073-80F0-43FA-BF3F-BA1BFA0E18A8}" sibTransId="{D615A76D-045A-4E04-9E7A-ED4758A65F9D}"/>
    <dgm:cxn modelId="{8A082C49-CB14-4BF6-910D-3943F2EF5D9E}" type="presOf" srcId="{7681836D-62F5-46A1-824B-7E3926A26BE0}" destId="{40F0644C-4F57-4CB4-8147-CFC6BFE76F83}" srcOrd="0" destOrd="0" presId="urn:microsoft.com/office/officeart/2008/layout/HexagonCluster"/>
    <dgm:cxn modelId="{0964680D-EE27-452E-9FDB-8E29CB451F00}" type="presOf" srcId="{04595663-9AD4-4387-A4DF-F3E23FA8FCD6}" destId="{9EE5493B-EE93-4E58-B261-0750BE76C47C}" srcOrd="0" destOrd="0" presId="urn:microsoft.com/office/officeart/2008/layout/HexagonCluster"/>
    <dgm:cxn modelId="{CC62C531-9A5D-433F-B5C0-D4A277B9A850}" type="presOf" srcId="{8DB0FC5A-E856-4E21-A75C-93DF877A77A5}" destId="{E3E4E402-E72B-415E-8FAC-0B3B563B03E3}" srcOrd="0" destOrd="0" presId="urn:microsoft.com/office/officeart/2008/layout/HexagonCluster"/>
    <dgm:cxn modelId="{EC16C079-6805-475B-9F63-23566DAA64A2}" type="presOf" srcId="{5080AAC9-1BC0-4F8E-B8F1-072D554262F0}" destId="{4F0D6139-844A-4A20-8AEE-A33462D2C132}" srcOrd="0" destOrd="0" presId="urn:microsoft.com/office/officeart/2008/layout/HexagonCluster"/>
    <dgm:cxn modelId="{F9FD43FE-E80E-46A8-9B64-6F95386E6FDA}" srcId="{32018F87-BF3F-41C7-B8CA-23E07FA29348}" destId="{998CE689-406D-4669-9A2D-D9ABDF645765}" srcOrd="1" destOrd="0" parTransId="{2184FCE5-31D3-4BDF-A06A-B985E123C211}" sibTransId="{8A0204B7-1128-4DA3-B6C1-A4EE5EABB93E}"/>
    <dgm:cxn modelId="{21154EC5-9D6C-4464-B65D-7D981820EB99}" type="presOf" srcId="{32018F87-BF3F-41C7-B8CA-23E07FA29348}" destId="{BD31BD5A-DF16-476C-BE74-623EAD32CF31}" srcOrd="0" destOrd="0" presId="urn:microsoft.com/office/officeart/2008/layout/HexagonCluster"/>
    <dgm:cxn modelId="{0DF790E0-6E36-4C38-AC5E-B6A90D758C5F}" type="presOf" srcId="{7F5B19C4-B8A3-4DD7-A233-592ABDAA12AC}" destId="{4012895B-CAB9-4181-8AE3-0AD850C48B84}" srcOrd="0" destOrd="0" presId="urn:microsoft.com/office/officeart/2008/layout/HexagonCluster"/>
    <dgm:cxn modelId="{6E62CD3C-15BD-4CBC-8DB6-D63DEBE7CFE9}" srcId="{32018F87-BF3F-41C7-B8CA-23E07FA29348}" destId="{23801A3A-CB8D-4107-BF8F-52CD22719DFB}" srcOrd="0" destOrd="0" parTransId="{734538B8-E19C-4E23-A34D-46C667897BBF}" sibTransId="{3C8B5961-0214-4A35-879F-DFE1634A7CA5}"/>
    <dgm:cxn modelId="{AE32A0CB-D971-4645-8285-700EF62400CE}" srcId="{32018F87-BF3F-41C7-B8CA-23E07FA29348}" destId="{04595663-9AD4-4387-A4DF-F3E23FA8FCD6}" srcOrd="4" destOrd="0" parTransId="{7D7DC676-05E9-491E-B05D-C47DEFF17442}" sibTransId="{DDD115BD-F76A-4C11-9EFD-54FABEAE934C}"/>
    <dgm:cxn modelId="{3778E5BE-86C1-4230-9B71-C0F3900C9CD1}" type="presOf" srcId="{D615A76D-045A-4E04-9E7A-ED4758A65F9D}" destId="{F9741F72-5A89-47F5-AC81-DE7BFA2C7BFC}" srcOrd="0" destOrd="0" presId="urn:microsoft.com/office/officeart/2008/layout/HexagonCluster"/>
    <dgm:cxn modelId="{B2E97F9D-7C27-441B-AFBB-51B583177EB2}" srcId="{32018F87-BF3F-41C7-B8CA-23E07FA29348}" destId="{9F289549-5BF5-4A33-8E6E-179DAE1194C3}" srcOrd="3" destOrd="0" parTransId="{5EE3AC66-199D-4D2C-A7C5-24C4DD78C34F}" sibTransId="{8DB0FC5A-E856-4E21-A75C-93DF877A77A5}"/>
    <dgm:cxn modelId="{1D587616-2408-4A5F-8A93-D80BA1EF9B03}" type="presParOf" srcId="{BD31BD5A-DF16-476C-BE74-623EAD32CF31}" destId="{0EB4788C-6DE6-4B03-B9ED-F90C59B7F755}" srcOrd="0" destOrd="0" presId="urn:microsoft.com/office/officeart/2008/layout/HexagonCluster"/>
    <dgm:cxn modelId="{CA6C189A-9E82-450F-9F31-1F6A5A9EDCDB}" type="presParOf" srcId="{0EB4788C-6DE6-4B03-B9ED-F90C59B7F755}" destId="{BB3F3CC6-FB2B-4EF6-A21A-21FB81755F75}" srcOrd="0" destOrd="0" presId="urn:microsoft.com/office/officeart/2008/layout/HexagonCluster"/>
    <dgm:cxn modelId="{9356D740-CC85-4FDA-8729-F7517B43D028}" type="presParOf" srcId="{BD31BD5A-DF16-476C-BE74-623EAD32CF31}" destId="{3401CFFD-3DE5-42B0-94F6-5F91F1B5ACF9}" srcOrd="1" destOrd="0" presId="urn:microsoft.com/office/officeart/2008/layout/HexagonCluster"/>
    <dgm:cxn modelId="{568115B6-4F92-4278-B9AF-68B6536AD6DC}" type="presParOf" srcId="{3401CFFD-3DE5-42B0-94F6-5F91F1B5ACF9}" destId="{4175FBF9-3640-4CE3-A388-265FBB6FD550}" srcOrd="0" destOrd="0" presId="urn:microsoft.com/office/officeart/2008/layout/HexagonCluster"/>
    <dgm:cxn modelId="{5FCA7500-106E-4748-94B2-E39EB6F0351D}" type="presParOf" srcId="{BD31BD5A-DF16-476C-BE74-623EAD32CF31}" destId="{B070B737-4DD6-464A-916F-D6C69022792B}" srcOrd="2" destOrd="0" presId="urn:microsoft.com/office/officeart/2008/layout/HexagonCluster"/>
    <dgm:cxn modelId="{4421BA02-BAD3-4992-AD2E-F8E1B50BA595}" type="presParOf" srcId="{B070B737-4DD6-464A-916F-D6C69022792B}" destId="{D8D4F2D7-4D53-4746-9FCC-CD06923B23A3}" srcOrd="0" destOrd="0" presId="urn:microsoft.com/office/officeart/2008/layout/HexagonCluster"/>
    <dgm:cxn modelId="{700E26A0-4320-4044-B83E-618EDBCC65FF}" type="presParOf" srcId="{BD31BD5A-DF16-476C-BE74-623EAD32CF31}" destId="{81156502-4DC3-46FC-B3AE-0958E4F51301}" srcOrd="3" destOrd="0" presId="urn:microsoft.com/office/officeart/2008/layout/HexagonCluster"/>
    <dgm:cxn modelId="{EEE3CBCC-D73C-4AD5-ADED-16AFE7B840C3}" type="presParOf" srcId="{81156502-4DC3-46FC-B3AE-0958E4F51301}" destId="{47250136-A48C-48EF-9EBA-92E72F3570E6}" srcOrd="0" destOrd="0" presId="urn:microsoft.com/office/officeart/2008/layout/HexagonCluster"/>
    <dgm:cxn modelId="{497B0170-3159-4062-9B06-FA61A735ABB1}" type="presParOf" srcId="{BD31BD5A-DF16-476C-BE74-623EAD32CF31}" destId="{D4E4F1A7-A377-493D-B148-F20713CAA4CF}" srcOrd="4" destOrd="0" presId="urn:microsoft.com/office/officeart/2008/layout/HexagonCluster"/>
    <dgm:cxn modelId="{6B2A2E11-6AFF-491B-92EC-73222F5D1263}" type="presParOf" srcId="{D4E4F1A7-A377-493D-B148-F20713CAA4CF}" destId="{DF1F73B7-6AA2-48E1-BF48-D412E73BCD71}" srcOrd="0" destOrd="0" presId="urn:microsoft.com/office/officeart/2008/layout/HexagonCluster"/>
    <dgm:cxn modelId="{5A1EE1FF-9733-401E-8D11-16381AAE95BA}" type="presParOf" srcId="{BD31BD5A-DF16-476C-BE74-623EAD32CF31}" destId="{41A2F565-31C8-4DE0-AE68-0864327CAE52}" srcOrd="5" destOrd="0" presId="urn:microsoft.com/office/officeart/2008/layout/HexagonCluster"/>
    <dgm:cxn modelId="{11CD0552-7159-473C-A24A-42C78A126A20}" type="presParOf" srcId="{41A2F565-31C8-4DE0-AE68-0864327CAE52}" destId="{BA85A9A6-2705-4607-B056-EAE367AA78AE}" srcOrd="0" destOrd="0" presId="urn:microsoft.com/office/officeart/2008/layout/HexagonCluster"/>
    <dgm:cxn modelId="{CA1AF300-CC11-4959-B0CD-85FEA6E57ECF}" type="presParOf" srcId="{BD31BD5A-DF16-476C-BE74-623EAD32CF31}" destId="{C73A1AF8-9425-4184-AD05-CC90931F4BDF}" srcOrd="6" destOrd="0" presId="urn:microsoft.com/office/officeart/2008/layout/HexagonCluster"/>
    <dgm:cxn modelId="{5828A554-BC93-4EF5-A492-E5B515F7B2C2}" type="presParOf" srcId="{C73A1AF8-9425-4184-AD05-CC90931F4BDF}" destId="{560FA737-B2A7-474D-9E3D-F1EA896CD300}" srcOrd="0" destOrd="0" presId="urn:microsoft.com/office/officeart/2008/layout/HexagonCluster"/>
    <dgm:cxn modelId="{50A2D6AB-B4E1-4D6D-84B3-D792470F49D1}" type="presParOf" srcId="{BD31BD5A-DF16-476C-BE74-623EAD32CF31}" destId="{83AD5354-CE31-45BE-A5A5-196FFB52BE08}" srcOrd="7" destOrd="0" presId="urn:microsoft.com/office/officeart/2008/layout/HexagonCluster"/>
    <dgm:cxn modelId="{83BD9663-55C5-41AA-8380-35C73A48CB75}" type="presParOf" srcId="{83AD5354-CE31-45BE-A5A5-196FFB52BE08}" destId="{7B494437-8A7D-40F7-97C2-05B2E6DFBA60}" srcOrd="0" destOrd="0" presId="urn:microsoft.com/office/officeart/2008/layout/HexagonCluster"/>
    <dgm:cxn modelId="{C12BF09F-CCE0-4AD5-BDB8-E02EE0CCC6FE}" type="presParOf" srcId="{BD31BD5A-DF16-476C-BE74-623EAD32CF31}" destId="{0E4732D8-0D77-42E1-97DF-8CC397C2D6F2}" srcOrd="8" destOrd="0" presId="urn:microsoft.com/office/officeart/2008/layout/HexagonCluster"/>
    <dgm:cxn modelId="{D1968371-FC35-453D-86DB-CCCF76618E40}" type="presParOf" srcId="{0E4732D8-0D77-42E1-97DF-8CC397C2D6F2}" destId="{2189EB40-6FCA-4192-80BC-D051140F4BBF}" srcOrd="0" destOrd="0" presId="urn:microsoft.com/office/officeart/2008/layout/HexagonCluster"/>
    <dgm:cxn modelId="{47CA1047-C3F8-441C-9BCD-C6181AF082CA}" type="presParOf" srcId="{BD31BD5A-DF16-476C-BE74-623EAD32CF31}" destId="{BEC024BA-3A33-408B-9840-882FC654F4B9}" srcOrd="9" destOrd="0" presId="urn:microsoft.com/office/officeart/2008/layout/HexagonCluster"/>
    <dgm:cxn modelId="{9BCD67A6-C101-41DD-89FD-1A134117FDCF}" type="presParOf" srcId="{BEC024BA-3A33-408B-9840-882FC654F4B9}" destId="{89612E0E-7DAD-4976-8798-8CE0C2C66E8B}" srcOrd="0" destOrd="0" presId="urn:microsoft.com/office/officeart/2008/layout/HexagonCluster"/>
    <dgm:cxn modelId="{79C2E69E-3E0E-4A33-BFE9-73D23FE6ED85}" type="presParOf" srcId="{BD31BD5A-DF16-476C-BE74-623EAD32CF31}" destId="{5B1454A1-6FA0-47C2-A625-BEB1F5BE9326}" srcOrd="10" destOrd="0" presId="urn:microsoft.com/office/officeart/2008/layout/HexagonCluster"/>
    <dgm:cxn modelId="{F2E52514-DAF2-48B9-8007-D794D90FA508}" type="presParOf" srcId="{5B1454A1-6FA0-47C2-A625-BEB1F5BE9326}" destId="{4F0D6139-844A-4A20-8AEE-A33462D2C132}" srcOrd="0" destOrd="0" presId="urn:microsoft.com/office/officeart/2008/layout/HexagonCluster"/>
    <dgm:cxn modelId="{D2FF69F5-ADB5-4FCA-BAA5-EBAE253315F2}" type="presParOf" srcId="{BD31BD5A-DF16-476C-BE74-623EAD32CF31}" destId="{7142BB0E-D519-4C86-B599-240B1583F9F2}" srcOrd="11" destOrd="0" presId="urn:microsoft.com/office/officeart/2008/layout/HexagonCluster"/>
    <dgm:cxn modelId="{F7755C66-DDE8-4D3D-B3AF-DD253C1B19AD}" type="presParOf" srcId="{7142BB0E-D519-4C86-B599-240B1583F9F2}" destId="{3BE6E3D0-0665-42D3-B9E1-783017B559EC}" srcOrd="0" destOrd="0" presId="urn:microsoft.com/office/officeart/2008/layout/HexagonCluster"/>
    <dgm:cxn modelId="{7CF1CE5A-BB1D-4510-A1D6-DD195F63961E}" type="presParOf" srcId="{BD31BD5A-DF16-476C-BE74-623EAD32CF31}" destId="{690098C8-4B5C-4BF5-91C0-25B485076AE8}" srcOrd="12" destOrd="0" presId="urn:microsoft.com/office/officeart/2008/layout/HexagonCluster"/>
    <dgm:cxn modelId="{4F3DFA9A-B520-4A30-AB59-BE478CB4F07A}" type="presParOf" srcId="{690098C8-4B5C-4BF5-91C0-25B485076AE8}" destId="{8F5F5652-3891-43EF-B001-3F38E3425C0B}" srcOrd="0" destOrd="0" presId="urn:microsoft.com/office/officeart/2008/layout/HexagonCluster"/>
    <dgm:cxn modelId="{FB67919D-6D0E-49E7-AED3-34F71B5D9D78}" type="presParOf" srcId="{BD31BD5A-DF16-476C-BE74-623EAD32CF31}" destId="{D56FD227-4CA2-481B-93B8-03B21A34C2B4}" srcOrd="13" destOrd="0" presId="urn:microsoft.com/office/officeart/2008/layout/HexagonCluster"/>
    <dgm:cxn modelId="{9CB04840-6737-4006-80CF-A567404B097A}" type="presParOf" srcId="{D56FD227-4CA2-481B-93B8-03B21A34C2B4}" destId="{F424F7B3-983A-43BA-A430-9C0F2721CA4B}" srcOrd="0" destOrd="0" presId="urn:microsoft.com/office/officeart/2008/layout/HexagonCluster"/>
    <dgm:cxn modelId="{AE82F790-BAE3-4139-985D-F7F26DD63F74}" type="presParOf" srcId="{BD31BD5A-DF16-476C-BE74-623EAD32CF31}" destId="{27472A32-70E5-460B-B2A2-D5AE0BE09B3F}" srcOrd="14" destOrd="0" presId="urn:microsoft.com/office/officeart/2008/layout/HexagonCluster"/>
    <dgm:cxn modelId="{A2655B5E-D33E-4E41-9935-FB53EE5814E0}" type="presParOf" srcId="{27472A32-70E5-460B-B2A2-D5AE0BE09B3F}" destId="{E3E4E402-E72B-415E-8FAC-0B3B563B03E3}" srcOrd="0" destOrd="0" presId="urn:microsoft.com/office/officeart/2008/layout/HexagonCluster"/>
    <dgm:cxn modelId="{350D97A3-DD4C-4AC5-9091-290A4D131982}" type="presParOf" srcId="{BD31BD5A-DF16-476C-BE74-623EAD32CF31}" destId="{33CDE8C5-0F5E-458D-AE74-303A4F79AC05}" srcOrd="15" destOrd="0" presId="urn:microsoft.com/office/officeart/2008/layout/HexagonCluster"/>
    <dgm:cxn modelId="{AF184E87-DC6C-447A-A26B-562703BE6856}" type="presParOf" srcId="{33CDE8C5-0F5E-458D-AE74-303A4F79AC05}" destId="{F9556C12-9105-4849-BF71-567B184924B9}" srcOrd="0" destOrd="0" presId="urn:microsoft.com/office/officeart/2008/layout/HexagonCluster"/>
    <dgm:cxn modelId="{A3CCC9E8-750B-4E45-AF28-9DD9E2770E54}" type="presParOf" srcId="{BD31BD5A-DF16-476C-BE74-623EAD32CF31}" destId="{74046AB1-2034-47BD-9AEA-37CDCBA3DF37}" srcOrd="16" destOrd="0" presId="urn:microsoft.com/office/officeart/2008/layout/HexagonCluster"/>
    <dgm:cxn modelId="{58512C3B-2ECF-4FE8-8E66-466DE8E1D684}" type="presParOf" srcId="{74046AB1-2034-47BD-9AEA-37CDCBA3DF37}" destId="{9EE5493B-EE93-4E58-B261-0750BE76C47C}" srcOrd="0" destOrd="0" presId="urn:microsoft.com/office/officeart/2008/layout/HexagonCluster"/>
    <dgm:cxn modelId="{E94F195E-6EA3-4093-9F76-9E0D641A6245}" type="presParOf" srcId="{BD31BD5A-DF16-476C-BE74-623EAD32CF31}" destId="{FE0AC7FB-B63A-47EA-B933-4397DF1CC7EE}" srcOrd="17" destOrd="0" presId="urn:microsoft.com/office/officeart/2008/layout/HexagonCluster"/>
    <dgm:cxn modelId="{59A4B38A-047D-4DBF-9C1F-08F4FC21C556}" type="presParOf" srcId="{FE0AC7FB-B63A-47EA-B933-4397DF1CC7EE}" destId="{4130F678-223D-4ECD-B860-0436C957C713}" srcOrd="0" destOrd="0" presId="urn:microsoft.com/office/officeart/2008/layout/HexagonCluster"/>
    <dgm:cxn modelId="{41E9DC60-3825-401A-A752-49504217C91D}" type="presParOf" srcId="{BD31BD5A-DF16-476C-BE74-623EAD32CF31}" destId="{C0BEA792-D448-41E2-A56A-78D5CB64FCC1}" srcOrd="18" destOrd="0" presId="urn:microsoft.com/office/officeart/2008/layout/HexagonCluster"/>
    <dgm:cxn modelId="{07CAEE59-5841-49C8-9640-91CCDBB6D3FA}" type="presParOf" srcId="{C0BEA792-D448-41E2-A56A-78D5CB64FCC1}" destId="{CCD76899-8B61-4607-9C1E-33CC087086F3}" srcOrd="0" destOrd="0" presId="urn:microsoft.com/office/officeart/2008/layout/HexagonCluster"/>
    <dgm:cxn modelId="{AE90A74D-6429-4A2A-977D-1818AC666AFF}" type="presParOf" srcId="{BD31BD5A-DF16-476C-BE74-623EAD32CF31}" destId="{FEB8B26F-B2F8-431D-94CA-2309F5A1BCB3}" srcOrd="19" destOrd="0" presId="urn:microsoft.com/office/officeart/2008/layout/HexagonCluster"/>
    <dgm:cxn modelId="{39FE290A-15B5-42AA-8851-CAF940DD1BAC}" type="presParOf" srcId="{FEB8B26F-B2F8-431D-94CA-2309F5A1BCB3}" destId="{7CEF1F9A-3FF1-494C-84AF-C2D4F36A6CF1}" srcOrd="0" destOrd="0" presId="urn:microsoft.com/office/officeart/2008/layout/HexagonCluster"/>
    <dgm:cxn modelId="{0CDD39D1-5264-404D-A883-05334BDB2086}" type="presParOf" srcId="{BD31BD5A-DF16-476C-BE74-623EAD32CF31}" destId="{35BC6B44-5EB3-4F34-9812-A97D752DD3C0}" srcOrd="20" destOrd="0" presId="urn:microsoft.com/office/officeart/2008/layout/HexagonCluster"/>
    <dgm:cxn modelId="{8881F64D-0E65-4208-BF9D-C2590021AB23}" type="presParOf" srcId="{35BC6B44-5EB3-4F34-9812-A97D752DD3C0}" destId="{4012895B-CAB9-4181-8AE3-0AD850C48B84}" srcOrd="0" destOrd="0" presId="urn:microsoft.com/office/officeart/2008/layout/HexagonCluster"/>
    <dgm:cxn modelId="{1F00C177-E95B-4A73-9039-A7E43C040C75}" type="presParOf" srcId="{BD31BD5A-DF16-476C-BE74-623EAD32CF31}" destId="{DB495E60-6F81-4E0C-A6CA-AEB6C2F13BE1}" srcOrd="21" destOrd="0" presId="urn:microsoft.com/office/officeart/2008/layout/HexagonCluster"/>
    <dgm:cxn modelId="{A097CFFF-250F-43BA-9213-752DC8DDB090}" type="presParOf" srcId="{DB495E60-6F81-4E0C-A6CA-AEB6C2F13BE1}" destId="{BEA341EB-AEE8-4F68-A8CF-7DECF86C3B1E}" srcOrd="0" destOrd="0" presId="urn:microsoft.com/office/officeart/2008/layout/HexagonCluster"/>
    <dgm:cxn modelId="{B7F1EBF0-824F-4EFC-A896-827452774230}" type="presParOf" srcId="{BD31BD5A-DF16-476C-BE74-623EAD32CF31}" destId="{61851C6A-7C85-40EE-99B9-19F9062A321E}" srcOrd="22" destOrd="0" presId="urn:microsoft.com/office/officeart/2008/layout/HexagonCluster"/>
    <dgm:cxn modelId="{37A3FBD8-94B6-4771-9207-8E10D027D339}" type="presParOf" srcId="{61851C6A-7C85-40EE-99B9-19F9062A321E}" destId="{F9741F72-5A89-47F5-AC81-DE7BFA2C7BFC}" srcOrd="0" destOrd="0" presId="urn:microsoft.com/office/officeart/2008/layout/HexagonCluster"/>
    <dgm:cxn modelId="{B48DDB4D-B93C-40E8-AF83-C129C0A6F2E6}" type="presParOf" srcId="{BD31BD5A-DF16-476C-BE74-623EAD32CF31}" destId="{2CC95E31-A195-4EB6-8680-288561BC5E09}" srcOrd="23" destOrd="0" presId="urn:microsoft.com/office/officeart/2008/layout/HexagonCluster"/>
    <dgm:cxn modelId="{EFB4BC69-E5E4-4834-9A09-DC3A4D42E242}" type="presParOf" srcId="{2CC95E31-A195-4EB6-8680-288561BC5E09}" destId="{C3612B69-35D1-4184-8BA6-0FA3B4DE1334}" srcOrd="0" destOrd="0" presId="urn:microsoft.com/office/officeart/2008/layout/HexagonCluster"/>
    <dgm:cxn modelId="{4C49D9CD-49DE-4A71-9CB5-20ADFD1720BA}" type="presParOf" srcId="{BD31BD5A-DF16-476C-BE74-623EAD32CF31}" destId="{6A00BEF8-D7AD-4883-9902-3772145305C9}" srcOrd="24" destOrd="0" presId="urn:microsoft.com/office/officeart/2008/layout/HexagonCluster"/>
    <dgm:cxn modelId="{A77EB776-1200-4892-87A3-FB1FF89AD7D9}" type="presParOf" srcId="{6A00BEF8-D7AD-4883-9902-3772145305C9}" destId="{40F0644C-4F57-4CB4-8147-CFC6BFE76F83}" srcOrd="0" destOrd="0" presId="urn:microsoft.com/office/officeart/2008/layout/HexagonCluster"/>
    <dgm:cxn modelId="{D8834709-86A2-4477-8746-434A2E2C7924}" type="presParOf" srcId="{BD31BD5A-DF16-476C-BE74-623EAD32CF31}" destId="{B74B4F69-968B-4B7A-982B-DAC0B91168D1}" srcOrd="25" destOrd="0" presId="urn:microsoft.com/office/officeart/2008/layout/HexagonCluster"/>
    <dgm:cxn modelId="{7ACEA9FB-6D3B-4DD0-AB37-3A5E35B5A01E}" type="presParOf" srcId="{B74B4F69-968B-4B7A-982B-DAC0B91168D1}" destId="{8EC9A993-FF78-4E73-A3AA-45EE10B2D680}" srcOrd="0" destOrd="0" presId="urn:microsoft.com/office/officeart/2008/layout/HexagonCluster"/>
    <dgm:cxn modelId="{2405354A-9B4C-4EE3-8A8A-C71BB0AF2B6B}" type="presParOf" srcId="{BD31BD5A-DF16-476C-BE74-623EAD32CF31}" destId="{C560E7D4-F474-424D-A163-994FE74BD5B8}" srcOrd="26" destOrd="0" presId="urn:microsoft.com/office/officeart/2008/layout/HexagonCluster"/>
    <dgm:cxn modelId="{10FD617D-07FE-4B8F-8419-658462FB2205}" type="presParOf" srcId="{C560E7D4-F474-424D-A163-994FE74BD5B8}" destId="{E2C99A4E-0724-4BE1-A2C8-826B66129C31}" srcOrd="0" destOrd="0" presId="urn:microsoft.com/office/officeart/2008/layout/HexagonCluster"/>
    <dgm:cxn modelId="{CBEA160B-14C7-43EC-8CBA-6F2C24AE8731}" type="presParOf" srcId="{BD31BD5A-DF16-476C-BE74-623EAD32CF31}" destId="{6256843C-7053-43FF-8EF9-75DF960F2CCD}" srcOrd="27" destOrd="0" presId="urn:microsoft.com/office/officeart/2008/layout/HexagonCluster"/>
    <dgm:cxn modelId="{B2ADBC53-BD2A-4949-9B85-C563BA794DC3}" type="presParOf" srcId="{6256843C-7053-43FF-8EF9-75DF960F2CCD}" destId="{8FD9B24A-7188-49B2-9430-959768FEDA1E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158BD-A736-489F-B843-95ABC0B5422F}">
      <dsp:nvSpPr>
        <dsp:cNvPr id="0" name=""/>
        <dsp:cNvSpPr/>
      </dsp:nvSpPr>
      <dsp:spPr>
        <a:xfrm>
          <a:off x="0" y="0"/>
          <a:ext cx="5463937" cy="341496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4C4AE0-F6D8-49DE-9B5B-93603DDB4053}">
      <dsp:nvSpPr>
        <dsp:cNvPr id="0" name=""/>
        <dsp:cNvSpPr/>
      </dsp:nvSpPr>
      <dsp:spPr>
        <a:xfrm>
          <a:off x="1519813" y="2539364"/>
          <a:ext cx="125670" cy="1256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E8CCF1-0E5F-4378-BFF3-AC9C3E8E1EEF}">
      <dsp:nvSpPr>
        <dsp:cNvPr id="0" name=""/>
        <dsp:cNvSpPr/>
      </dsp:nvSpPr>
      <dsp:spPr>
        <a:xfrm>
          <a:off x="1582648" y="2602200"/>
          <a:ext cx="934333" cy="812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590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勇敢面對壓力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1582648" y="2602200"/>
        <a:ext cx="934333" cy="812760"/>
      </dsp:txXfrm>
    </dsp:sp>
    <dsp:sp modelId="{B7641AFF-E2F6-48FC-87BF-AED9B8EE8B20}">
      <dsp:nvSpPr>
        <dsp:cNvPr id="0" name=""/>
        <dsp:cNvSpPr/>
      </dsp:nvSpPr>
      <dsp:spPr>
        <a:xfrm>
          <a:off x="2407702" y="1745045"/>
          <a:ext cx="218557" cy="2185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90213F-01EF-4A37-BE5C-F6CCF6C784EA}">
      <dsp:nvSpPr>
        <dsp:cNvPr id="0" name=""/>
        <dsp:cNvSpPr/>
      </dsp:nvSpPr>
      <dsp:spPr>
        <a:xfrm>
          <a:off x="2516981" y="1854323"/>
          <a:ext cx="1147426" cy="1560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5809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嘗試改變自己的想法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2516981" y="1854323"/>
        <a:ext cx="1147426" cy="1560637"/>
      </dsp:txXfrm>
    </dsp:sp>
    <dsp:sp modelId="{63097C9D-3CFC-4D60-9A96-F710A72762DE}">
      <dsp:nvSpPr>
        <dsp:cNvPr id="0" name=""/>
        <dsp:cNvSpPr/>
      </dsp:nvSpPr>
      <dsp:spPr>
        <a:xfrm>
          <a:off x="3541469" y="1159720"/>
          <a:ext cx="289588" cy="2895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F51AC0-121F-4A74-96E5-5EA82E3EF20D}">
      <dsp:nvSpPr>
        <dsp:cNvPr id="0" name=""/>
        <dsp:cNvSpPr/>
      </dsp:nvSpPr>
      <dsp:spPr>
        <a:xfrm>
          <a:off x="3686264" y="1304515"/>
          <a:ext cx="1147426" cy="211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3447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學習放鬆自己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3686264" y="1304515"/>
        <a:ext cx="1147426" cy="2110445"/>
      </dsp:txXfrm>
    </dsp:sp>
    <dsp:sp modelId="{3D8F6202-9A4F-4BE4-B2A1-91E5F28466C7}">
      <dsp:nvSpPr>
        <dsp:cNvPr id="0" name=""/>
        <dsp:cNvSpPr/>
      </dsp:nvSpPr>
      <dsp:spPr>
        <a:xfrm>
          <a:off x="4776319" y="772464"/>
          <a:ext cx="387939" cy="3879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695459-8D71-4F23-A079-6739F40C7108}">
      <dsp:nvSpPr>
        <dsp:cNvPr id="0" name=""/>
        <dsp:cNvSpPr/>
      </dsp:nvSpPr>
      <dsp:spPr>
        <a:xfrm>
          <a:off x="4970289" y="966433"/>
          <a:ext cx="1147426" cy="24485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56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smtClean="0">
              <a:latin typeface="標楷體" pitchFamily="65" charset="-120"/>
              <a:ea typeface="標楷體" pitchFamily="65" charset="-120"/>
            </a:rPr>
            <a:t>尋求社會支持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4970289" y="966433"/>
        <a:ext cx="1147426" cy="24485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0740E5-0266-40AF-A484-49DA5A4ECECB}">
      <dsp:nvSpPr>
        <dsp:cNvPr id="0" name=""/>
        <dsp:cNvSpPr/>
      </dsp:nvSpPr>
      <dsp:spPr>
        <a:xfrm>
          <a:off x="3484693" y="1541633"/>
          <a:ext cx="1557475" cy="15574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健康交友方式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3712780" y="1769720"/>
        <a:ext cx="1101301" cy="1101301"/>
      </dsp:txXfrm>
    </dsp:sp>
    <dsp:sp modelId="{947C7199-AC73-4C65-8B21-B96C5E8C6AF8}">
      <dsp:nvSpPr>
        <dsp:cNvPr id="0" name=""/>
        <dsp:cNvSpPr/>
      </dsp:nvSpPr>
      <dsp:spPr>
        <a:xfrm rot="11591433">
          <a:off x="1900925" y="1724893"/>
          <a:ext cx="1537473" cy="44388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C7027C-D058-4891-9609-274DA876010E}">
      <dsp:nvSpPr>
        <dsp:cNvPr id="0" name=""/>
        <dsp:cNvSpPr/>
      </dsp:nvSpPr>
      <dsp:spPr>
        <a:xfrm>
          <a:off x="1038972" y="1368159"/>
          <a:ext cx="1764469" cy="8065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合宜的言行舉止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1062594" y="1391781"/>
        <a:ext cx="1717225" cy="759269"/>
      </dsp:txXfrm>
    </dsp:sp>
    <dsp:sp modelId="{691765F5-EC3F-436D-8A70-3CD8A130C81B}">
      <dsp:nvSpPr>
        <dsp:cNvPr id="0" name=""/>
        <dsp:cNvSpPr/>
      </dsp:nvSpPr>
      <dsp:spPr>
        <a:xfrm rot="14360205">
          <a:off x="2928183" y="854544"/>
          <a:ext cx="1195520" cy="44388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6CDAEC-68E9-45AE-9B83-7912751732D2}">
      <dsp:nvSpPr>
        <dsp:cNvPr id="0" name=""/>
        <dsp:cNvSpPr/>
      </dsp:nvSpPr>
      <dsp:spPr>
        <a:xfrm>
          <a:off x="2289133" y="146144"/>
          <a:ext cx="1863913" cy="8323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尊重他人的感覺與需要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2313511" y="170522"/>
        <a:ext cx="1815157" cy="783561"/>
      </dsp:txXfrm>
    </dsp:sp>
    <dsp:sp modelId="{6445E4CB-0E86-40FF-86DF-B146DB2F074B}">
      <dsp:nvSpPr>
        <dsp:cNvPr id="0" name=""/>
        <dsp:cNvSpPr/>
      </dsp:nvSpPr>
      <dsp:spPr>
        <a:xfrm rot="18161970">
          <a:off x="4434455" y="852098"/>
          <a:ext cx="1258184" cy="44388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FAD7DE-23E8-4146-AF30-96853D65D930}">
      <dsp:nvSpPr>
        <dsp:cNvPr id="0" name=""/>
        <dsp:cNvSpPr/>
      </dsp:nvSpPr>
      <dsp:spPr>
        <a:xfrm>
          <a:off x="4500787" y="128376"/>
          <a:ext cx="1805232" cy="8325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與人合作學習傾聽協商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4525171" y="152760"/>
        <a:ext cx="1756464" cy="783774"/>
      </dsp:txXfrm>
    </dsp:sp>
    <dsp:sp modelId="{6AE216CD-5438-4B0C-BD31-05D0EA5D31C5}">
      <dsp:nvSpPr>
        <dsp:cNvPr id="0" name=""/>
        <dsp:cNvSpPr/>
      </dsp:nvSpPr>
      <dsp:spPr>
        <a:xfrm rot="20820501">
          <a:off x="5082782" y="1750338"/>
          <a:ext cx="1378815" cy="44388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9FEFF4-EE22-481D-BC54-105DFE473F46}">
      <dsp:nvSpPr>
        <dsp:cNvPr id="0" name=""/>
        <dsp:cNvSpPr/>
      </dsp:nvSpPr>
      <dsp:spPr>
        <a:xfrm>
          <a:off x="5477978" y="1368151"/>
          <a:ext cx="1931946" cy="8982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學習自我表達接納他人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5504288" y="1394461"/>
        <a:ext cx="1879326" cy="8456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724506C0-3FFE-45A5-803D-9F4FC5464A70}" type="datetimeFigureOut">
              <a:rPr lang="zh-TW" altLang="en-US"/>
              <a:pPr/>
              <a:t>2014/2/24</a:t>
            </a:fld>
            <a:endParaRPr lang="zh-TW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F8646707-6BBD-41A9-B4DF-0C76A73A2D2A}" type="slidenum">
              <a:rPr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50832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lang="zh-TW" sz="1000" dirty="0" smtClean="0"/>
          </a:p>
          <a:p>
            <a:endParaRPr lang="zh-TW" dirty="0" smtClean="0"/>
          </a:p>
          <a:p>
            <a:endParaRPr lang="zh-TW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C3846-8D4C-4326-8BC7-9B455A036298}" type="slidenum">
              <a:rPr lang="zh-TW" smtClean="0"/>
              <a:pPr/>
              <a:t>1</a:t>
            </a:fld>
            <a:endParaRPr 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dirty="0" smtClean="0"/>
          </a:p>
          <a:p>
            <a:endParaRPr lang="zh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C3846-8D4C-4326-8BC7-9B455A036298}" type="slidenum">
              <a:rPr lang="zh-TW" smtClean="0"/>
              <a:pPr/>
              <a:t>2</a:t>
            </a:fld>
            <a:endParaRPr 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>
                <a:latin typeface="Arial" pitchFamily="34" charset="0"/>
              </a:rPr>
              <a:t>圖片來源</a:t>
            </a:r>
            <a:r>
              <a:rPr lang="en-US" altLang="zh-TW" dirty="0" smtClean="0">
                <a:latin typeface="Arial" pitchFamily="34" charset="0"/>
              </a:rPr>
              <a:t>:97</a:t>
            </a:r>
            <a:r>
              <a:rPr lang="zh-TW" altLang="en-US" dirty="0" smtClean="0">
                <a:latin typeface="Arial" pitchFamily="34" charset="0"/>
              </a:rPr>
              <a:t>年度藥物濫用實際案例探討手冊</a:t>
            </a:r>
            <a:r>
              <a:rPr lang="en-US" altLang="zh-TW" dirty="0" smtClean="0">
                <a:latin typeface="Arial" pitchFamily="34" charset="0"/>
              </a:rPr>
              <a:t>-</a:t>
            </a:r>
            <a:r>
              <a:rPr lang="zh-TW" altLang="en-US" dirty="0" smtClean="0">
                <a:latin typeface="Arial" pitchFamily="34" charset="0"/>
              </a:rPr>
              <a:t>重新選擇打開幸福門</a:t>
            </a:r>
          </a:p>
          <a:p>
            <a:endParaRPr lang="zh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C3846-8D4C-4326-8BC7-9B455A036298}" type="slidenum">
              <a:rPr lang="en-US" altLang="zh-TW" smtClean="0"/>
              <a:pPr/>
              <a:t>3</a:t>
            </a:fld>
            <a:endParaRPr 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:TVBS 95.4.23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8140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</a:t>
            </a:r>
            <a:r>
              <a:rPr lang="zh-TW" altLang="en-US" dirty="0" smtClean="0"/>
              <a:t>反毒資源館 拒絕毒品你就能單張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5638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32215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>
                <a:latin typeface="Arial" pitchFamily="34" charset="0"/>
              </a:rPr>
              <a:t>圖片來源</a:t>
            </a:r>
            <a:r>
              <a:rPr lang="en-US" altLang="zh-TW" dirty="0" smtClean="0">
                <a:latin typeface="Arial" pitchFamily="34" charset="0"/>
              </a:rPr>
              <a:t>:</a:t>
            </a:r>
            <a:r>
              <a:rPr lang="zh-TW" altLang="en-US" dirty="0" smtClean="0">
                <a:latin typeface="Arial" pitchFamily="34" charset="0"/>
              </a:rPr>
              <a:t>青春不搖頭拒絕毒品漫畫專輯高中組第三名 吳璇真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8105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>
                <a:latin typeface="Arial" pitchFamily="34" charset="0"/>
              </a:rPr>
              <a:t>圖片來源</a:t>
            </a:r>
            <a:r>
              <a:rPr lang="en-US" altLang="zh-TW" dirty="0" smtClean="0">
                <a:latin typeface="Arial" pitchFamily="34" charset="0"/>
              </a:rPr>
              <a:t>:100</a:t>
            </a:r>
            <a:r>
              <a:rPr lang="zh-TW" altLang="en-US" dirty="0" smtClean="0">
                <a:latin typeface="Arial" pitchFamily="34" charset="0"/>
              </a:rPr>
              <a:t>年度藥物濫用手冊</a:t>
            </a:r>
            <a:r>
              <a:rPr lang="en-US" altLang="zh-TW" dirty="0" smtClean="0">
                <a:latin typeface="Arial" pitchFamily="34" charset="0"/>
              </a:rPr>
              <a:t>-</a:t>
            </a:r>
            <a:r>
              <a:rPr lang="zh-TW" altLang="en-US" dirty="0" smtClean="0">
                <a:latin typeface="Arial" pitchFamily="34" charset="0"/>
              </a:rPr>
              <a:t>爸媽管很大</a:t>
            </a:r>
            <a:endParaRPr lang="en-US" altLang="zh-TW" dirty="0" smtClean="0">
              <a:latin typeface="Arial" pitchFamily="34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76695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4179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  <a:r>
              <a:rPr lang="en-US" altLang="zh-TW" dirty="0" smtClean="0"/>
              <a:t>:TVBS 94.3.27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 smtClean="0"/>
          </a:p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895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圖片來源</a:t>
            </a:r>
            <a:r>
              <a:rPr lang="en-US" altLang="zh-TW" dirty="0" smtClean="0"/>
              <a:t>:</a:t>
            </a:r>
            <a:r>
              <a:rPr lang="zh-TW" altLang="en-US" dirty="0" smtClean="0"/>
              <a:t>反毒資源館 勇敢拒毒保護自己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46707-6BBD-41A9-B4DF-0C76A73A2D2A}" type="slidenum">
              <a:rPr lang="en-US" altLang="zh-TW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0109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652120" y="3140967"/>
            <a:ext cx="3049697" cy="3053969"/>
          </a:xfrm>
          <a:prstGeom prst="ellipse">
            <a:avLst/>
          </a:prstGeom>
          <a:ln>
            <a:noFill/>
          </a:ln>
          <a:effectLst>
            <a:outerShdw blurRad="292100" dist="76200" dir="2700000" algn="tl" rotWithShape="0">
              <a:srgbClr val="333333">
                <a:alpha val="5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1"/>
            <a:ext cx="7772400" cy="761999"/>
          </a:xfrm>
        </p:spPr>
        <p:txBody>
          <a:bodyPr anchor="t"/>
          <a:lstStyle>
            <a:lvl1pPr algn="l" eaLnBrk="1" latinLnBrk="0" hangingPunct="1">
              <a:defRPr kumimoji="0" lang="zh-TW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9948" y="1219200"/>
            <a:ext cx="5275052" cy="1295400"/>
          </a:xfrm>
        </p:spPr>
        <p:txBody>
          <a:bodyPr>
            <a:normAutofit/>
          </a:bodyPr>
          <a:lstStyle>
            <a:lvl1pPr marL="0" indent="0" algn="l" eaLnBrk="1" latinLnBrk="0" hangingPunct="1">
              <a:buNone/>
              <a:defRPr kumimoji="0" lang="zh-TW" sz="1600" baseline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/>
              <a:t>按一下以編輯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15" name="圖片 14" descr="反毒寶寶 0521(1).jpg"/>
          <p:cNvPicPr>
            <a:picLocks noChangeAspect="1"/>
          </p:cNvPicPr>
          <p:nvPr userDrawn="1"/>
        </p:nvPicPr>
        <p:blipFill>
          <a:blip r:embed="rId3" cstate="print"/>
          <a:srcRect t="54054"/>
          <a:stretch>
            <a:fillRect/>
          </a:stretch>
        </p:blipFill>
        <p:spPr>
          <a:xfrm>
            <a:off x="395536" y="3140967"/>
            <a:ext cx="5112568" cy="17561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800" y="1066799"/>
            <a:ext cx="1979920" cy="2013807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768304" y="1905000"/>
            <a:ext cx="5105400" cy="1143001"/>
          </a:xfrm>
        </p:spPr>
        <p:txBody>
          <a:bodyPr anchor="b" anchorCtr="0">
            <a:normAutofit/>
          </a:bodyPr>
          <a:lstStyle>
            <a:lvl1pPr algn="l" eaLnBrk="1" latinLnBrk="0" hangingPunct="1">
              <a:defRPr kumimoji="0" lang="zh-TW" sz="3600" b="0" cap="none">
                <a:latin typeface="Georgia" pitchFamily="18" charset="0"/>
              </a:defRPr>
            </a:lvl1pPr>
          </a:lstStyle>
          <a:p>
            <a:r>
              <a:rPr kumimoji="0" lang="zh-TW"/>
              <a:t>按一下以編輯母片標題樣式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0" y="3048000"/>
            <a:ext cx="5105400" cy="1500187"/>
          </a:xfrm>
        </p:spPr>
        <p:txBody>
          <a:bodyPr anchor="t"/>
          <a:lstStyle>
            <a:lvl1pPr marL="0" indent="0" eaLnBrk="1" latinLnBrk="0" hangingPunct="1">
              <a:buNone/>
              <a:defRPr kumimoji="0" lang="zh-TW" sz="200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eaLnBrk="1" latinLnBrk="0" hangingPunct="1">
              <a:buNone/>
              <a:defRPr kumimoji="0"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eaLnBrk="1" latinLnBrk="0" hangingPunct="1">
              <a:buNone/>
              <a:defRPr kumimoji="0"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eaLnBrk="1" latinLnBrk="0" hangingPunct="1">
              <a:buNone/>
              <a:defRPr kumimoji="0"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</p:spPr>
        <p:txBody>
          <a:bodyPr anchor="t">
            <a:normAutofit/>
          </a:bodyPr>
          <a:lstStyle>
            <a:lvl1pPr algn="l" eaLnBrk="1" latinLnBrk="0" hangingPunct="1">
              <a:defRPr kumimoji="0" lang="zh-TW" sz="2800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342900" indent="-342900" eaLnBrk="1" latinLnBrk="0" hangingPunct="1">
              <a:lnSpc>
                <a:spcPct val="150000"/>
              </a:lnSpc>
              <a:spcBef>
                <a:spcPts val="0"/>
              </a:spcBef>
              <a:buSzPct val="130000"/>
              <a:buFont typeface="Arial" pitchFamily="34" charset="0"/>
              <a:buChar char="•"/>
              <a:defRPr kumimoji="0" lang="zh-TW" sz="2000">
                <a:latin typeface="Georgia" pitchFamily="18" charset="0"/>
              </a:defRPr>
            </a:lvl1pPr>
            <a:lvl2pPr marL="571500" indent="-228600" eaLnBrk="1" latinLnBrk="0" hangingPunct="1">
              <a:lnSpc>
                <a:spcPct val="15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 kumimoji="0" lang="zh-TW" sz="1800">
                <a:latin typeface="Georgia" pitchFamily="18" charset="0"/>
              </a:defRPr>
            </a:lvl2pPr>
            <a:lvl3pPr eaLnBrk="1" latinLnBrk="0" hangingPunct="1">
              <a:defRPr kumimoji="0" lang="zh-TW" sz="2000">
                <a:latin typeface="Georgia" pitchFamily="18" charset="0"/>
              </a:defRPr>
            </a:lvl3pPr>
            <a:lvl4pPr eaLnBrk="1" latinLnBrk="0" hangingPunct="1">
              <a:defRPr kumimoji="0" lang="zh-TW" sz="2000">
                <a:latin typeface="Georgia" pitchFamily="18" charset="0"/>
              </a:defRPr>
            </a:lvl4pPr>
            <a:lvl5pPr eaLnBrk="1" latinLnBrk="0" hangingPunct="1">
              <a:defRPr kumimoji="0" lang="zh-TW" sz="2000">
                <a:latin typeface="Georgia" pitchFamily="18" charset="0"/>
              </a:defRPr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二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對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609600"/>
          </a:xfrm>
        </p:spPr>
        <p:txBody>
          <a:bodyPr/>
          <a:lstStyle>
            <a:lvl1pPr eaLnBrk="1" latinLnBrk="0" hangingPunct="1">
              <a:defRPr kumimoji="0" lang="zh-TW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>
            <a:lvl1pPr eaLnBrk="1" latinLnBrk="0" hangingPunct="1">
              <a:defRPr kumimoji="0" lang="zh-TW" sz="2800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3008313" cy="762000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14400"/>
            <a:ext cx="5111750" cy="52117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800"/>
            </a:lvl1pPr>
            <a:lvl2pPr eaLnBrk="1" latinLnBrk="0" hangingPunct="1">
              <a:defRPr kumimoji="0" lang="zh-TW" sz="2400"/>
            </a:lvl2pPr>
            <a:lvl3pPr eaLnBrk="1" latinLnBrk="0" hangingPunct="1">
              <a:defRPr kumimoji="0" lang="zh-TW" sz="2000"/>
            </a:lvl3pPr>
            <a:lvl4pPr eaLnBrk="1" latinLnBrk="0" hangingPunct="1">
              <a:defRPr kumimoji="0" lang="zh-TW" sz="1800"/>
            </a:lvl4pPr>
            <a:lvl5pPr eaLnBrk="1" latinLnBrk="0" hangingPunct="1">
              <a:defRPr kumimoji="0" lang="zh-TW" sz="1800"/>
            </a:lvl5pPr>
            <a:lvl6pPr eaLnBrk="1" latinLnBrk="0" hangingPunct="1">
              <a:defRPr kumimoji="0" lang="zh-TW" sz="2000"/>
            </a:lvl6pPr>
            <a:lvl7pPr eaLnBrk="1" latinLnBrk="0" hangingPunct="1">
              <a:defRPr kumimoji="0" lang="zh-TW" sz="2000"/>
            </a:lvl7pPr>
            <a:lvl8pPr eaLnBrk="1" latinLnBrk="0" hangingPunct="1">
              <a:defRPr kumimoji="0" lang="zh-TW" sz="2000"/>
            </a:lvl8pPr>
            <a:lvl9pPr eaLnBrk="1" latinLnBrk="0" hangingPunct="1">
              <a:defRPr kumimoji="0" lang="zh-TW"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752600"/>
            <a:ext cx="3008313" cy="4373563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zh-TW" sz="3200"/>
            </a:lvl1pPr>
            <a:lvl2pPr marL="457200" indent="0" eaLnBrk="1" latinLnBrk="0" hangingPunct="1">
              <a:buNone/>
              <a:defRPr kumimoji="0" lang="zh-TW" sz="2800"/>
            </a:lvl2pPr>
            <a:lvl3pPr marL="914400" indent="0" eaLnBrk="1" latinLnBrk="0" hangingPunct="1">
              <a:buNone/>
              <a:defRPr kumimoji="0" lang="zh-TW" sz="2400"/>
            </a:lvl3pPr>
            <a:lvl4pPr marL="1371600" indent="0" eaLnBrk="1" latinLnBrk="0" hangingPunct="1">
              <a:buNone/>
              <a:defRPr kumimoji="0" lang="zh-TW" sz="2000"/>
            </a:lvl4pPr>
            <a:lvl5pPr marL="1828800" indent="0" eaLnBrk="1" latinLnBrk="0" hangingPunct="1">
              <a:buNone/>
              <a:defRPr kumimoji="0" lang="zh-TW" sz="2000"/>
            </a:lvl5pPr>
            <a:lvl6pPr marL="2286000" indent="0" eaLnBrk="1" latinLnBrk="0" hangingPunct="1">
              <a:buNone/>
              <a:defRPr kumimoji="0" lang="zh-TW" sz="2000"/>
            </a:lvl6pPr>
            <a:lvl7pPr marL="2743200" indent="0" eaLnBrk="1" latinLnBrk="0" hangingPunct="1">
              <a:buNone/>
              <a:defRPr kumimoji="0" lang="zh-TW" sz="2000"/>
            </a:lvl7pPr>
            <a:lvl8pPr marL="3200400" indent="0" eaLnBrk="1" latinLnBrk="0" hangingPunct="1">
              <a:buNone/>
              <a:defRPr kumimoji="0" lang="zh-TW" sz="2000"/>
            </a:lvl8pPr>
            <a:lvl9pPr marL="3657600" indent="0" eaLnBrk="1" latinLnBrk="0" hangingPunct="1">
              <a:buNone/>
              <a:defRPr kumimoji="0" lang="zh-TW" sz="2000"/>
            </a:lvl9pPr>
          </a:lstStyle>
          <a:p>
            <a:pPr eaLnBrk="1" latinLnBrk="0" hangingPunct="1"/>
            <a:r>
              <a:rPr lang="zh-TW" altLang="en-US" smtClean="0"/>
              <a:t>按一下圖示以新增圖片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0"/>
            <a:ext cx="2057400" cy="5211763"/>
          </a:xfrm>
        </p:spPr>
        <p:txBody>
          <a:bodyPr vert="eaVert"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0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652120" y="3140967"/>
            <a:ext cx="3049697" cy="3053969"/>
          </a:xfrm>
          <a:prstGeom prst="ellipse">
            <a:avLst/>
          </a:prstGeom>
          <a:ln>
            <a:noFill/>
          </a:ln>
          <a:effectLst>
            <a:outerShdw blurRad="292100" dist="76200" dir="2700000" algn="tl" rotWithShape="0">
              <a:srgbClr val="333333">
                <a:alpha val="5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1"/>
            <a:ext cx="7772400" cy="761999"/>
          </a:xfrm>
        </p:spPr>
        <p:txBody>
          <a:bodyPr anchor="t"/>
          <a:lstStyle>
            <a:lvl1pPr algn="l" eaLnBrk="1" latinLnBrk="0" hangingPunct="1">
              <a:defRPr kumimoji="0" lang="zh-TW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9948" y="1219200"/>
            <a:ext cx="5275052" cy="1295400"/>
          </a:xfrm>
        </p:spPr>
        <p:txBody>
          <a:bodyPr>
            <a:normAutofit/>
          </a:bodyPr>
          <a:lstStyle>
            <a:lvl1pPr marL="0" indent="0" algn="l" eaLnBrk="1" latinLnBrk="0" hangingPunct="1">
              <a:buNone/>
              <a:defRPr kumimoji="0" lang="zh-TW" sz="1600" baseline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/>
              <a:t>按一下以編輯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15" name="圖片 14" descr="反毒寶寶 0521(1).jpg"/>
          <p:cNvPicPr>
            <a:picLocks noChangeAspect="1"/>
          </p:cNvPicPr>
          <p:nvPr userDrawn="1"/>
        </p:nvPicPr>
        <p:blipFill>
          <a:blip r:embed="rId3" cstate="print"/>
          <a:srcRect t="54054"/>
          <a:stretch>
            <a:fillRect/>
          </a:stretch>
        </p:blipFill>
        <p:spPr>
          <a:xfrm>
            <a:off x="395536" y="3140967"/>
            <a:ext cx="5112568" cy="17561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</p:spPr>
        <p:txBody>
          <a:bodyPr anchor="t">
            <a:normAutofit/>
          </a:bodyPr>
          <a:lstStyle>
            <a:lvl1pPr algn="l" eaLnBrk="1" latinLnBrk="0" hangingPunct="1">
              <a:defRPr kumimoji="0" lang="zh-TW" sz="2800">
                <a:latin typeface="Georgia" pitchFamily="18" charset="0"/>
              </a:defRPr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342900" indent="-342900" eaLnBrk="1" latinLnBrk="0" hangingPunct="1">
              <a:lnSpc>
                <a:spcPct val="150000"/>
              </a:lnSpc>
              <a:spcBef>
                <a:spcPts val="0"/>
              </a:spcBef>
              <a:buSzPct val="130000"/>
              <a:buFont typeface="Arial" pitchFamily="34" charset="0"/>
              <a:buChar char="•"/>
              <a:defRPr kumimoji="0" lang="zh-TW" sz="2000">
                <a:latin typeface="Georgia" pitchFamily="18" charset="0"/>
              </a:defRPr>
            </a:lvl1pPr>
            <a:lvl2pPr marL="571500" indent="-228600" eaLnBrk="1" latinLnBrk="0" hangingPunct="1">
              <a:lnSpc>
                <a:spcPct val="15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 kumimoji="0" lang="zh-TW" sz="1800">
                <a:latin typeface="Georgia" pitchFamily="18" charset="0"/>
              </a:defRPr>
            </a:lvl2pPr>
            <a:lvl3pPr eaLnBrk="1" latinLnBrk="0" hangingPunct="1">
              <a:defRPr kumimoji="0" lang="zh-TW" sz="2000">
                <a:latin typeface="Georgia" pitchFamily="18" charset="0"/>
              </a:defRPr>
            </a:lvl3pPr>
            <a:lvl4pPr eaLnBrk="1" latinLnBrk="0" hangingPunct="1">
              <a:defRPr kumimoji="0" lang="zh-TW" sz="2000">
                <a:latin typeface="Georgia" pitchFamily="18" charset="0"/>
              </a:defRPr>
            </a:lvl4pPr>
            <a:lvl5pPr eaLnBrk="1" latinLnBrk="0" hangingPunct="1">
              <a:defRPr kumimoji="0" lang="zh-TW" sz="2000">
                <a:latin typeface="Georgia" pitchFamily="18" charset="0"/>
              </a:defRPr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二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400"/>
            </a:lvl1pPr>
            <a:lvl2pPr eaLnBrk="1" latinLnBrk="0" hangingPunct="1">
              <a:defRPr kumimoji="0" lang="zh-TW" sz="2000"/>
            </a:lvl2pPr>
            <a:lvl3pPr eaLnBrk="1" latinLnBrk="0" hangingPunct="1">
              <a:defRPr kumimoji="0" lang="zh-TW" sz="1800"/>
            </a:lvl3pPr>
            <a:lvl4pPr eaLnBrk="1" latinLnBrk="0" hangingPunct="1">
              <a:defRPr kumimoji="0" lang="zh-TW" sz="1600"/>
            </a:lvl4pPr>
            <a:lvl5pPr eaLnBrk="1" latinLnBrk="0" hangingPunct="1">
              <a:defRPr kumimoji="0" lang="zh-TW" sz="1600"/>
            </a:lvl5pPr>
            <a:lvl6pPr eaLnBrk="1" latinLnBrk="0" hangingPunct="1">
              <a:defRPr kumimoji="0" lang="zh-TW" sz="1800"/>
            </a:lvl6pPr>
            <a:lvl7pPr eaLnBrk="1" latinLnBrk="0" hangingPunct="1">
              <a:defRPr kumimoji="0" lang="zh-TW" sz="1800"/>
            </a:lvl7pPr>
            <a:lvl8pPr eaLnBrk="1" latinLnBrk="0" hangingPunct="1">
              <a:defRPr kumimoji="0" lang="zh-TW" sz="1800"/>
            </a:lvl8pPr>
            <a:lvl9pPr eaLnBrk="1" latinLnBrk="0" hangingPunct="1">
              <a:defRPr kumimoji="0" lang="zh-TW"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對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609600"/>
          </a:xfrm>
        </p:spPr>
        <p:txBody>
          <a:bodyPr/>
          <a:lstStyle>
            <a:lvl1pPr eaLnBrk="1" latinLnBrk="0" hangingPunct="1">
              <a:defRPr kumimoji="0" lang="zh-TW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eaLnBrk="1" latinLnBrk="0" hangingPunct="1">
              <a:buNone/>
              <a:defRPr kumimoji="0" lang="zh-TW" sz="2000" b="1"/>
            </a:lvl1pPr>
            <a:lvl2pPr marL="457200" indent="0" eaLnBrk="1" latinLnBrk="0" hangingPunct="1">
              <a:buNone/>
              <a:defRPr kumimoji="0" lang="zh-TW" sz="2000" b="1"/>
            </a:lvl2pPr>
            <a:lvl3pPr marL="914400" indent="0" eaLnBrk="1" latinLnBrk="0" hangingPunct="1">
              <a:buNone/>
              <a:defRPr kumimoji="0" lang="zh-TW" sz="1800" b="1"/>
            </a:lvl3pPr>
            <a:lvl4pPr marL="1371600" indent="0" eaLnBrk="1" latinLnBrk="0" hangingPunct="1">
              <a:buNone/>
              <a:defRPr kumimoji="0" lang="zh-TW" sz="1600" b="1"/>
            </a:lvl4pPr>
            <a:lvl5pPr marL="1828800" indent="0" eaLnBrk="1" latinLnBrk="0" hangingPunct="1">
              <a:buNone/>
              <a:defRPr kumimoji="0" lang="zh-TW" sz="1600" b="1"/>
            </a:lvl5pPr>
            <a:lvl6pPr marL="2286000" indent="0" eaLnBrk="1" latinLnBrk="0" hangingPunct="1">
              <a:buNone/>
              <a:defRPr kumimoji="0" lang="zh-TW" sz="1600" b="1"/>
            </a:lvl6pPr>
            <a:lvl7pPr marL="2743200" indent="0" eaLnBrk="1" latinLnBrk="0" hangingPunct="1">
              <a:buNone/>
              <a:defRPr kumimoji="0" lang="zh-TW" sz="1600" b="1"/>
            </a:lvl7pPr>
            <a:lvl8pPr marL="3200400" indent="0" eaLnBrk="1" latinLnBrk="0" hangingPunct="1">
              <a:buNone/>
              <a:defRPr kumimoji="0" lang="zh-TW" sz="1600" b="1"/>
            </a:lvl8pPr>
            <a:lvl9pPr marL="3657600" indent="0" eaLnBrk="1" latinLnBrk="0" hangingPunct="1">
              <a:buNone/>
              <a:defRPr kumimoji="0" lang="zh-TW" sz="1600" b="1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/>
          </a:bodyPr>
          <a:lstStyle>
            <a:lvl1pPr eaLnBrk="1" latinLnBrk="0" hangingPunct="1">
              <a:defRPr kumimoji="0" lang="zh-TW" sz="2000"/>
            </a:lvl1pPr>
            <a:lvl2pPr eaLnBrk="1" latinLnBrk="0" hangingPunct="1">
              <a:defRPr kumimoji="0" lang="zh-TW" sz="1800"/>
            </a:lvl2pPr>
            <a:lvl3pPr eaLnBrk="1" latinLnBrk="0" hangingPunct="1">
              <a:defRPr kumimoji="0" lang="zh-TW" sz="1600"/>
            </a:lvl3pPr>
            <a:lvl4pPr eaLnBrk="1" latinLnBrk="0" hangingPunct="1">
              <a:defRPr kumimoji="0" lang="zh-TW" sz="1400"/>
            </a:lvl4pPr>
            <a:lvl5pPr eaLnBrk="1" latinLnBrk="0" hangingPunct="1">
              <a:defRPr kumimoji="0" lang="zh-TW" sz="1400"/>
            </a:lvl5pPr>
            <a:lvl6pPr eaLnBrk="1" latinLnBrk="0" hangingPunct="1">
              <a:defRPr kumimoji="0" lang="zh-TW" sz="1600"/>
            </a:lvl6pPr>
            <a:lvl7pPr eaLnBrk="1" latinLnBrk="0" hangingPunct="1">
              <a:defRPr kumimoji="0" lang="zh-TW" sz="1600"/>
            </a:lvl7pPr>
            <a:lvl8pPr eaLnBrk="1" latinLnBrk="0" hangingPunct="1">
              <a:defRPr kumimoji="0" lang="zh-TW" sz="1600"/>
            </a:lvl8pPr>
            <a:lvl9pPr eaLnBrk="1" latinLnBrk="0" hangingPunct="1">
              <a:defRPr kumimoji="0" lang="zh-TW"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>
            <a:lvl1pPr eaLnBrk="1" latinLnBrk="0" hangingPunct="1">
              <a:defRPr kumimoji="0" lang="zh-TW" sz="2800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6" name="Picture 9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3568" y="1628800"/>
            <a:ext cx="1753553" cy="1756009"/>
          </a:xfrm>
          <a:prstGeom prst="ellipse">
            <a:avLst/>
          </a:prstGeom>
          <a:ln>
            <a:noFill/>
          </a:ln>
          <a:effectLst>
            <a:outerShdw blurRad="292100" dist="76200" dir="2700000" algn="tl" rotWithShape="0">
              <a:srgbClr val="333333">
                <a:alpha val="50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3008313" cy="762000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14400"/>
            <a:ext cx="5111750" cy="5211763"/>
          </a:xfrm>
        </p:spPr>
        <p:txBody>
          <a:bodyPr>
            <a:normAutofit/>
          </a:bodyPr>
          <a:lstStyle>
            <a:lvl1pPr eaLnBrk="1" latinLnBrk="0" hangingPunct="1">
              <a:defRPr kumimoji="0" lang="zh-TW" sz="2800"/>
            </a:lvl1pPr>
            <a:lvl2pPr eaLnBrk="1" latinLnBrk="0" hangingPunct="1">
              <a:defRPr kumimoji="0" lang="zh-TW" sz="2400"/>
            </a:lvl2pPr>
            <a:lvl3pPr eaLnBrk="1" latinLnBrk="0" hangingPunct="1">
              <a:defRPr kumimoji="0" lang="zh-TW" sz="2000"/>
            </a:lvl3pPr>
            <a:lvl4pPr eaLnBrk="1" latinLnBrk="0" hangingPunct="1">
              <a:defRPr kumimoji="0" lang="zh-TW" sz="1800"/>
            </a:lvl4pPr>
            <a:lvl5pPr eaLnBrk="1" latinLnBrk="0" hangingPunct="1">
              <a:defRPr kumimoji="0" lang="zh-TW" sz="1800"/>
            </a:lvl5pPr>
            <a:lvl6pPr eaLnBrk="1" latinLnBrk="0" hangingPunct="1">
              <a:defRPr kumimoji="0" lang="zh-TW" sz="2000"/>
            </a:lvl6pPr>
            <a:lvl7pPr eaLnBrk="1" latinLnBrk="0" hangingPunct="1">
              <a:defRPr kumimoji="0" lang="zh-TW" sz="2000"/>
            </a:lvl7pPr>
            <a:lvl8pPr eaLnBrk="1" latinLnBrk="0" hangingPunct="1">
              <a:defRPr kumimoji="0" lang="zh-TW" sz="2000"/>
            </a:lvl8pPr>
            <a:lvl9pPr eaLnBrk="1" latinLnBrk="0" hangingPunct="1">
              <a:defRPr kumimoji="0" lang="zh-TW"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752600"/>
            <a:ext cx="3008313" cy="4373563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zh-TW" sz="2000" b="1"/>
            </a:lvl1pPr>
          </a:lstStyle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zh-TW" sz="3200"/>
            </a:lvl1pPr>
            <a:lvl2pPr marL="457200" indent="0" eaLnBrk="1" latinLnBrk="0" hangingPunct="1">
              <a:buNone/>
              <a:defRPr kumimoji="0" lang="zh-TW" sz="2800"/>
            </a:lvl2pPr>
            <a:lvl3pPr marL="914400" indent="0" eaLnBrk="1" latinLnBrk="0" hangingPunct="1">
              <a:buNone/>
              <a:defRPr kumimoji="0" lang="zh-TW" sz="2400"/>
            </a:lvl3pPr>
            <a:lvl4pPr marL="1371600" indent="0" eaLnBrk="1" latinLnBrk="0" hangingPunct="1">
              <a:buNone/>
              <a:defRPr kumimoji="0" lang="zh-TW" sz="2000"/>
            </a:lvl4pPr>
            <a:lvl5pPr marL="1828800" indent="0" eaLnBrk="1" latinLnBrk="0" hangingPunct="1">
              <a:buNone/>
              <a:defRPr kumimoji="0" lang="zh-TW" sz="2000"/>
            </a:lvl5pPr>
            <a:lvl6pPr marL="2286000" indent="0" eaLnBrk="1" latinLnBrk="0" hangingPunct="1">
              <a:buNone/>
              <a:defRPr kumimoji="0" lang="zh-TW" sz="2000"/>
            </a:lvl6pPr>
            <a:lvl7pPr marL="2743200" indent="0" eaLnBrk="1" latinLnBrk="0" hangingPunct="1">
              <a:buNone/>
              <a:defRPr kumimoji="0" lang="zh-TW" sz="2000"/>
            </a:lvl7pPr>
            <a:lvl8pPr marL="3200400" indent="0" eaLnBrk="1" latinLnBrk="0" hangingPunct="1">
              <a:buNone/>
              <a:defRPr kumimoji="0" lang="zh-TW" sz="2000"/>
            </a:lvl8pPr>
            <a:lvl9pPr marL="3657600" indent="0" eaLnBrk="1" latinLnBrk="0" hangingPunct="1">
              <a:buNone/>
              <a:defRPr kumimoji="0" lang="zh-TW" sz="2000"/>
            </a:lvl9pPr>
          </a:lstStyle>
          <a:p>
            <a:pPr eaLnBrk="1" latinLnBrk="0" hangingPunct="1"/>
            <a:r>
              <a:rPr lang="zh-TW" altLang="en-US" smtClean="0"/>
              <a:t>按一下圖示以新增圖片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zh-TW" sz="1400"/>
            </a:lvl1pPr>
            <a:lvl2pPr marL="457200" indent="0" eaLnBrk="1" latinLnBrk="0" hangingPunct="1">
              <a:buNone/>
              <a:defRPr kumimoji="0" lang="zh-TW" sz="1200"/>
            </a:lvl2pPr>
            <a:lvl3pPr marL="914400" indent="0" eaLnBrk="1" latinLnBrk="0" hangingPunct="1">
              <a:buNone/>
              <a:defRPr kumimoji="0" lang="zh-TW" sz="1000"/>
            </a:lvl3pPr>
            <a:lvl4pPr marL="1371600" indent="0" eaLnBrk="1" latinLnBrk="0" hangingPunct="1">
              <a:buNone/>
              <a:defRPr kumimoji="0" lang="zh-TW" sz="900"/>
            </a:lvl4pPr>
            <a:lvl5pPr marL="1828800" indent="0" eaLnBrk="1" latinLnBrk="0" hangingPunct="1">
              <a:buNone/>
              <a:defRPr kumimoji="0" lang="zh-TW" sz="900"/>
            </a:lvl5pPr>
            <a:lvl6pPr marL="2286000" indent="0" eaLnBrk="1" latinLnBrk="0" hangingPunct="1">
              <a:buNone/>
              <a:defRPr kumimoji="0" lang="zh-TW" sz="900"/>
            </a:lvl6pPr>
            <a:lvl7pPr marL="2743200" indent="0" eaLnBrk="1" latinLnBrk="0" hangingPunct="1">
              <a:buNone/>
              <a:defRPr kumimoji="0" lang="zh-TW" sz="900"/>
            </a:lvl7pPr>
            <a:lvl8pPr marL="3200400" indent="0" eaLnBrk="1" latinLnBrk="0" hangingPunct="1">
              <a:buNone/>
              <a:defRPr kumimoji="0" lang="zh-TW" sz="900"/>
            </a:lvl8pPr>
            <a:lvl9pPr marL="3657600" indent="0" eaLnBrk="1" latinLnBrk="0" hangingPunct="1">
              <a:buNone/>
              <a:defRPr kumimoji="0" lang="zh-TW"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0"/>
            <a:ext cx="2057400" cy="5211763"/>
          </a:xfrm>
        </p:spPr>
        <p:txBody>
          <a:bodyPr vert="eaVert"/>
          <a:lstStyle/>
          <a:p>
            <a:pPr eaLnBrk="1" latinLnBrk="0" hangingPunct="1"/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0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zh-TW" altLang="en-US" smtClean="0"/>
              <a:t>按一下以編輯母片標題樣式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28800"/>
            <a:ext cx="8229600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9" name="圖片 8" descr="反毒教育資源中心 橫式 0606.jpg"/>
          <p:cNvPicPr>
            <a:picLocks noChangeAspect="1"/>
          </p:cNvPicPr>
          <p:nvPr userDrawn="1"/>
        </p:nvPicPr>
        <p:blipFill>
          <a:blip r:embed="rId13" cstate="print"/>
          <a:srcRect l="28738" t="6212" b="58947"/>
          <a:stretch>
            <a:fillRect/>
          </a:stretch>
        </p:blipFill>
        <p:spPr>
          <a:xfrm>
            <a:off x="0" y="0"/>
            <a:ext cx="9144000" cy="14847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zh-TW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zh-TW"/>
      </a:defPPr>
      <a:lvl1pPr marL="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zh-TW" altLang="en-US" smtClean="0"/>
              <a:t>按一下以編輯母片標題樣式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28800"/>
            <a:ext cx="8229600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2158D-428B-4987-8B28-745A2AFA1252}" type="datetimeFigureOut">
              <a:rPr lang="zh-TW" altLang="en-US"/>
              <a:pPr/>
              <a:t>2014/2/24</a:t>
            </a:fld>
            <a:endParaRPr kumimoji="0" 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zh-TW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FC477-0A05-4F3E-8EE9-E015C9089D56}" type="slidenum">
              <a:rPr/>
              <a:pPr/>
              <a:t>‹#›</a:t>
            </a:fld>
            <a:endParaRPr kumimoji="0" lang="zh-TW"/>
          </a:p>
        </p:txBody>
      </p:sp>
      <p:pic>
        <p:nvPicPr>
          <p:cNvPr id="9" name="圖片 8" descr="反毒教育資源中心 橫式 0606.jpg"/>
          <p:cNvPicPr>
            <a:picLocks noChangeAspect="1"/>
          </p:cNvPicPr>
          <p:nvPr userDrawn="1"/>
        </p:nvPicPr>
        <p:blipFill>
          <a:blip r:embed="rId12" cstate="print"/>
          <a:srcRect l="28738" t="6212" b="58947"/>
          <a:stretch>
            <a:fillRect/>
          </a:stretch>
        </p:blipFill>
        <p:spPr>
          <a:xfrm>
            <a:off x="0" y="0"/>
            <a:ext cx="9144000" cy="148478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zh-TW"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zh-TW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zh-TW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zh-TW"/>
      </a:defPPr>
      <a:lvl1pPr marL="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99A9F-9894-4FA7-8404-EFD593DD4429}" type="datetimeFigureOut">
              <a:rPr lang="zh-TW" altLang="en-US" smtClean="0"/>
              <a:t>2014/2/24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43B7C-871F-45BE-A54A-31A5EBF873C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google.com.tw/url?sa=i&amp;rct=j&amp;q=&amp;esrc=s&amp;frm=1&amp;source=images&amp;cd=&amp;cad=rja&amp;docid=NCjJ8fk9EFkVvM&amp;tbnid=B6vUpRy38UY__M:&amp;ved=0CAUQjRw&amp;url=http://tpa.judicial.gov.tw/politics/index.php?mode=data&amp;id=50&amp;ei=aFaKUbDFKcb1kQWq2ID4Bw&amp;psig=AFQjCNGVqLjSvvpIH6SseYW4M81AOhF4og&amp;ust=1368106939701601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>
            <a:noAutofit/>
          </a:bodyPr>
          <a:lstStyle/>
          <a:p>
            <a:r>
              <a:rPr lang="zh-TW" altLang="en-US" sz="6000" dirty="0" smtClean="0"/>
              <a:t>反轉毒害四行動</a:t>
            </a:r>
            <a:endParaRPr lang="zh-TW" sz="6000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272807" cy="1012974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大綱</a:t>
            </a:r>
            <a:endParaRPr lang="zh-TW" sz="54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4648200" cy="4297363"/>
          </a:xfrm>
        </p:spPr>
        <p:txBody>
          <a:bodyPr/>
          <a:lstStyle/>
          <a:p>
            <a:endParaRPr lang="zh-TW" dirty="0"/>
          </a:p>
          <a:p>
            <a:pPr marL="0" indent="0">
              <a:buNone/>
            </a:pPr>
            <a:endParaRPr lang="zh-TW" dirty="0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kumimoji="0" lang="zh-TW" sz="2800" kern="1200">
                <a:solidFill>
                  <a:schemeClr val="tx1"/>
                </a:solidFill>
                <a:latin typeface="Georgia" pitchFamily="18" charset="0"/>
                <a:ea typeface="+mj-ea"/>
                <a:cs typeface="+mj-cs"/>
              </a:defRPr>
            </a:lvl1pPr>
          </a:lstStyle>
          <a:p>
            <a:endParaRPr lang="zh-TW" altLang="en-US" sz="48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457200" y="1600200"/>
            <a:ext cx="8579296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SzPct val="130000"/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5715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 kumimoji="0" lang="zh-TW" sz="18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行動一 珍愛生命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愛自己 </a:t>
            </a:r>
          </a:p>
          <a:p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行動二 防毒拒毒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拒菸、酒、毒沾身</a:t>
            </a:r>
          </a:p>
          <a:p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行動三 知毒反毒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打擊毒害、毒品止步</a:t>
            </a:r>
          </a:p>
          <a:p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行動四 關懷協助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~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積極轉介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533399" y="1600200"/>
            <a:ext cx="8494713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愛自己</a:t>
            </a: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每個生命都是珍貴的，但總會面臨各種壓力與誘惑，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做正確的決定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，結果將完全不同。</a:t>
            </a:r>
            <a:endParaRPr lang="zh-TW" altLang="en-US" sz="3200" dirty="0" smtClean="0"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latin typeface="Calibri" pitchFamily="34" charset="0"/>
              <a:ea typeface="新細明體" pitchFamily="18" charset="-120"/>
            </a:endParaRPr>
          </a:p>
          <a:p>
            <a:pPr>
              <a:buFontTx/>
              <a:buNone/>
            </a:pPr>
            <a:endParaRPr lang="zh-TW" altLang="en-US" dirty="0" smtClean="0">
              <a:solidFill>
                <a:srgbClr val="333399"/>
              </a:solidFill>
              <a:ea typeface="新細明體" pitchFamily="18" charset="-120"/>
            </a:endParaRPr>
          </a:p>
        </p:txBody>
      </p:sp>
      <p:sp>
        <p:nvSpPr>
          <p:cNvPr id="11" name="雲朵形圖說文字 6"/>
          <p:cNvSpPr>
            <a:spLocks noChangeArrowheads="1"/>
          </p:cNvSpPr>
          <p:nvPr/>
        </p:nvSpPr>
        <p:spPr bwMode="auto">
          <a:xfrm>
            <a:off x="4100513" y="3375025"/>
            <a:ext cx="1498600" cy="62230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>好奇</a:t>
            </a:r>
          </a:p>
        </p:txBody>
      </p:sp>
      <p:sp>
        <p:nvSpPr>
          <p:cNvPr id="12" name="雲朵形圖說文字 7"/>
          <p:cNvSpPr>
            <a:spLocks noChangeArrowheads="1"/>
          </p:cNvSpPr>
          <p:nvPr/>
        </p:nvSpPr>
        <p:spPr bwMode="auto">
          <a:xfrm>
            <a:off x="1204913" y="3719513"/>
            <a:ext cx="2468562" cy="622300"/>
          </a:xfrm>
          <a:prstGeom prst="cloudCallout">
            <a:avLst>
              <a:gd name="adj1" fmla="val 34907"/>
              <a:gd name="adj2" fmla="val 69875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>尋求刺激</a:t>
            </a:r>
          </a:p>
        </p:txBody>
      </p:sp>
      <p:sp>
        <p:nvSpPr>
          <p:cNvPr id="13" name="雲朵形圖說文字 8"/>
          <p:cNvSpPr>
            <a:spLocks noChangeArrowheads="1"/>
          </p:cNvSpPr>
          <p:nvPr/>
        </p:nvSpPr>
        <p:spPr bwMode="auto">
          <a:xfrm>
            <a:off x="900113" y="4579938"/>
            <a:ext cx="2468562" cy="622300"/>
          </a:xfrm>
          <a:prstGeom prst="cloudCallout">
            <a:avLst>
              <a:gd name="adj1" fmla="val 34907"/>
              <a:gd name="adj2" fmla="val 69875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 dirty="0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生活沉悶</a:t>
            </a:r>
          </a:p>
        </p:txBody>
      </p:sp>
      <p:sp>
        <p:nvSpPr>
          <p:cNvPr id="14" name="雲朵形圖說文字 9"/>
          <p:cNvSpPr>
            <a:spLocks noChangeArrowheads="1"/>
          </p:cNvSpPr>
          <p:nvPr/>
        </p:nvSpPr>
        <p:spPr bwMode="auto">
          <a:xfrm>
            <a:off x="6107113" y="3552825"/>
            <a:ext cx="2921000" cy="62230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家庭不和諧</a:t>
            </a:r>
          </a:p>
        </p:txBody>
      </p:sp>
      <p:sp>
        <p:nvSpPr>
          <p:cNvPr id="15" name="雲朵形圖說文字 10"/>
          <p:cNvSpPr>
            <a:spLocks noChangeArrowheads="1"/>
          </p:cNvSpPr>
          <p:nvPr/>
        </p:nvSpPr>
        <p:spPr bwMode="auto">
          <a:xfrm>
            <a:off x="6238875" y="5202238"/>
            <a:ext cx="2657475" cy="1209675"/>
          </a:xfrm>
          <a:prstGeom prst="cloudCallout">
            <a:avLst>
              <a:gd name="adj1" fmla="val -43713"/>
              <a:gd name="adj2" fmla="val 59579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對毒品</a:t>
            </a:r>
            <a:endParaRPr kumimoji="0" lang="en-US" altLang="zh-TW" sz="2800" b="1">
              <a:solidFill>
                <a:srgbClr val="CC0000"/>
              </a:solidFill>
              <a:latin typeface="Times New Roman" pitchFamily="18" charset="0"/>
              <a:ea typeface="標楷體" pitchFamily="65" charset="-120"/>
            </a:endParaRPr>
          </a:p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認識不清</a:t>
            </a:r>
          </a:p>
        </p:txBody>
      </p:sp>
      <p:sp>
        <p:nvSpPr>
          <p:cNvPr id="16" name="雲朵形圖說文字 12"/>
          <p:cNvSpPr>
            <a:spLocks noChangeArrowheads="1"/>
          </p:cNvSpPr>
          <p:nvPr/>
        </p:nvSpPr>
        <p:spPr bwMode="auto">
          <a:xfrm>
            <a:off x="1114425" y="5419725"/>
            <a:ext cx="2470150" cy="622300"/>
          </a:xfrm>
          <a:prstGeom prst="cloudCallout">
            <a:avLst>
              <a:gd name="adj1" fmla="val 34907"/>
              <a:gd name="adj2" fmla="val 69875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8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害怕拒絕</a:t>
            </a:r>
          </a:p>
        </p:txBody>
      </p:sp>
      <p:sp>
        <p:nvSpPr>
          <p:cNvPr id="17" name="投影片編號版面配置區 11"/>
          <p:cNvSpPr txBox="1">
            <a:spLocks noGrp="1"/>
          </p:cNvSpPr>
          <p:nvPr/>
        </p:nvSpPr>
        <p:spPr bwMode="auto">
          <a:xfrm>
            <a:off x="6940550" y="6602413"/>
            <a:ext cx="22352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r" eaLnBrk="1" hangingPunct="1"/>
            <a:endParaRPr kumimoji="0" lang="en-US" altLang="zh-TW" sz="1600">
              <a:latin typeface="Times New Roman" pitchFamily="18" charset="0"/>
              <a:ea typeface="標楷體" pitchFamily="65" charset="-120"/>
              <a:cs typeface="華康中圓體"/>
            </a:endParaRPr>
          </a:p>
        </p:txBody>
      </p:sp>
      <p:pic>
        <p:nvPicPr>
          <p:cNvPr id="18" name="Picture 12" descr="P10-P11¤£©¯ºÖªº¿ï¾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813" y="4175125"/>
            <a:ext cx="2414587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雲朵形圖說文字 9"/>
          <p:cNvSpPr>
            <a:spLocks noChangeArrowheads="1"/>
          </p:cNvSpPr>
          <p:nvPr/>
        </p:nvSpPr>
        <p:spPr bwMode="auto">
          <a:xfrm>
            <a:off x="6238875" y="4378325"/>
            <a:ext cx="2622550" cy="622300"/>
          </a:xfrm>
          <a:prstGeom prst="cloudCallout">
            <a:avLst>
              <a:gd name="adj1" fmla="val -36727"/>
              <a:gd name="adj2" fmla="val 71144"/>
            </a:avLst>
          </a:prstGeom>
          <a:solidFill>
            <a:schemeClr val="accent1"/>
          </a:solidFill>
          <a:ln w="9525" algn="ctr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kumimoji="0" lang="zh-TW" altLang="en-US" sz="2600" b="1">
                <a:solidFill>
                  <a:srgbClr val="CC0000"/>
                </a:solidFill>
                <a:latin typeface="Times New Roman" pitchFamily="18" charset="0"/>
                <a:ea typeface="標楷體" pitchFamily="65" charset="-120"/>
              </a:rPr>
              <a:t>課業壓力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77091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68313" y="1557338"/>
            <a:ext cx="8229600" cy="45259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做身體的主人</a:t>
            </a: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不靠藥物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提神與減重</a:t>
            </a: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非醫師處方的東西不要隨便嘗試</a:t>
            </a:r>
            <a:r>
              <a:rPr lang="zh-TW" altLang="en-US" sz="320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                </a:t>
            </a:r>
          </a:p>
          <a:p>
            <a:endParaRPr lang="zh-TW" altLang="en-US" sz="2800" dirty="0" smtClean="0">
              <a:ea typeface="新細明體" pitchFamily="18" charset="-120"/>
            </a:endParaRPr>
          </a:p>
        </p:txBody>
      </p:sp>
      <p:pic>
        <p:nvPicPr>
          <p:cNvPr id="5" name="Picture 2" descr="http://www.tvbs.com.tw/FILE_DB/newsphoto/sharan/200604/sharan-200604231222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167" y="3429000"/>
            <a:ext cx="4809309" cy="3277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732239" y="4658436"/>
            <a:ext cx="576063" cy="21676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zh-TW" alt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</p:spTree>
    <p:extLst>
      <p:ext uri="{BB962C8B-B14F-4D97-AF65-F5344CB8AC3E}">
        <p14:creationId xmlns:p14="http://schemas.microsoft.com/office/powerpoint/2010/main" val="5302373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zh-TW" altLang="en-US" sz="36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學習交友技巧</a:t>
            </a:r>
            <a:endParaRPr kumimoji="0" lang="zh-TW" altLang="en-US" sz="3600" b="1" kern="0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3500"/>
              </a:lnSpc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結交品行行為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正當的朋友</a:t>
            </a:r>
            <a:endParaRPr kumimoji="0" lang="en-US" altLang="zh-TW" b="1" kern="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3500"/>
              </a:lnSpc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從事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健康休閒活動</a:t>
            </a:r>
            <a:endParaRPr kumimoji="0" lang="en-US" altLang="zh-TW" b="1" kern="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3500"/>
              </a:lnSpc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建立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正確的人生目標與價值觀  </a:t>
            </a:r>
            <a:endParaRPr kumimoji="0" lang="zh-TW" altLang="en-US" b="1" kern="0" dirty="0" smtClean="0">
              <a:solidFill>
                <a:srgbClr val="FF0000"/>
              </a:solidFill>
              <a:latin typeface="Calibri" charset="0"/>
              <a:ea typeface="新細明體" pitchFamily="18" charset="-120"/>
            </a:endParaRPr>
          </a:p>
          <a:p>
            <a:pPr marL="0" indent="0" eaLnBrk="1" hangingPunct="1">
              <a:buFontTx/>
              <a:buNone/>
              <a:defRPr/>
            </a:pPr>
            <a:r>
              <a:rPr kumimoji="0" lang="zh-TW" altLang="en-US" sz="2800" b="1" kern="0" dirty="0" smtClean="0">
                <a:solidFill>
                  <a:srgbClr val="FF0000"/>
                </a:solidFill>
                <a:latin typeface="Calibri" charset="0"/>
                <a:ea typeface="新細明體" pitchFamily="18" charset="-120"/>
              </a:rPr>
              <a:t> </a:t>
            </a:r>
          </a:p>
          <a:p>
            <a:pPr eaLnBrk="1" hangingPunct="1">
              <a:defRPr/>
            </a:pPr>
            <a:endParaRPr kumimoji="0" lang="zh-TW" altLang="en-US" sz="2800" kern="0" dirty="0" smtClean="0">
              <a:ea typeface="新細明體" pitchFamily="18" charset="-12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892550"/>
            <a:ext cx="4595813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</p:spTree>
    <p:extLst>
      <p:ext uri="{BB962C8B-B14F-4D97-AF65-F5344CB8AC3E}">
        <p14:creationId xmlns:p14="http://schemas.microsoft.com/office/powerpoint/2010/main" val="41452940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行動一.珍愛生命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kumimoji="0" lang="zh-TW" altLang="en-US" sz="3600" b="1" kern="0" dirty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增強</a:t>
            </a: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自我的堅韌性</a:t>
            </a:r>
          </a:p>
          <a:p>
            <a:pPr eaLnBrk="1" hangingPunct="1">
              <a:defRPr/>
            </a:pP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藉由學校、社區及宗教活動，訓練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社交技巧</a:t>
            </a: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，增強</a:t>
            </a:r>
            <a:r>
              <a:rPr kumimoji="0" lang="zh-TW" altLang="en-US" b="1" kern="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面對挑戰</a:t>
            </a:r>
            <a:r>
              <a:rPr kumimoji="0" lang="zh-TW" altLang="en-US" kern="0" dirty="0" smtClean="0">
                <a:latin typeface="標楷體" pitchFamily="65" charset="-120"/>
                <a:ea typeface="標楷體" pitchFamily="65" charset="-120"/>
              </a:rPr>
              <a:t>的堅韌度</a:t>
            </a:r>
            <a:endParaRPr kumimoji="0" lang="zh-TW" altLang="en-US" kern="0" dirty="0" smtClean="0">
              <a:latin typeface="Calibri" charset="0"/>
              <a:ea typeface="新細明體" pitchFamily="18" charset="-120"/>
            </a:endParaRPr>
          </a:p>
          <a:p>
            <a:pPr eaLnBrk="1" hangingPunct="1">
              <a:defRPr/>
            </a:pPr>
            <a:endParaRPr kumimoji="0" lang="zh-TW" altLang="en-US" sz="2800" kern="0" dirty="0" smtClean="0">
              <a:ea typeface="新細明體" pitchFamily="18" charset="-120"/>
            </a:endParaRPr>
          </a:p>
        </p:txBody>
      </p:sp>
      <p:graphicFrame>
        <p:nvGraphicFramePr>
          <p:cNvPr id="5" name="資料庫圖表 4"/>
          <p:cNvGraphicFramePr/>
          <p:nvPr/>
        </p:nvGraphicFramePr>
        <p:xfrm>
          <a:off x="2051720" y="3143708"/>
          <a:ext cx="7427168" cy="3414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五邊形 4"/>
          <p:cNvSpPr>
            <a:spLocks noChangeArrowheads="1"/>
          </p:cNvSpPr>
          <p:nvPr/>
        </p:nvSpPr>
        <p:spPr bwMode="auto">
          <a:xfrm>
            <a:off x="212725" y="3879850"/>
            <a:ext cx="4791075" cy="720725"/>
          </a:xfrm>
          <a:prstGeom prst="homePlate">
            <a:avLst>
              <a:gd name="adj" fmla="val 4994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0" lang="zh-TW" altLang="en-US" sz="3600">
                <a:latin typeface="標楷體" pitchFamily="65" charset="-120"/>
                <a:ea typeface="標楷體" pitchFamily="65" charset="-120"/>
              </a:rPr>
              <a:t>化壓力為動力的方法</a:t>
            </a:r>
          </a:p>
        </p:txBody>
      </p:sp>
    </p:spTree>
    <p:extLst>
      <p:ext uri="{BB962C8B-B14F-4D97-AF65-F5344CB8AC3E}">
        <p14:creationId xmlns:p14="http://schemas.microsoft.com/office/powerpoint/2010/main" val="9726609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拒菸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/>
                <a:ea typeface="標楷體"/>
              </a:rPr>
              <a:t>、酒、毒沾身</a:t>
            </a:r>
            <a:endParaRPr lang="zh-TW" altLang="en-US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委婉堅定的拒絕</a:t>
            </a:r>
            <a:r>
              <a:rPr lang="zh-TW" altLang="en-US" sz="3200" dirty="0" smtClean="0">
                <a:latin typeface="標楷體"/>
                <a:ea typeface="標楷體"/>
              </a:rPr>
              <a:t>，可以遠離是非、傷害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。因為一日用毒，</a:t>
            </a: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需要</a:t>
            </a: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終身戒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毒。 </a:t>
            </a:r>
            <a:endParaRPr lang="zh-TW" altLang="en-US" sz="3200" dirty="0" smtClean="0"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ea typeface="新細明體" pitchFamily="18" charset="-12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60763"/>
            <a:ext cx="4695056" cy="3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24096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86750" cy="44211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遠離是非場所</a:t>
            </a:r>
            <a:endParaRPr lang="en-US" altLang="zh-TW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endParaRPr lang="zh-TW" altLang="en-US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zh-TW" altLang="en-US" sz="2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spcBef>
                <a:spcPct val="0"/>
              </a:spcBef>
              <a:defRPr/>
            </a:pPr>
            <a:r>
              <a:rPr lang="zh-TW" altLang="en-US" sz="3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不幸被性侵或遭受其他傷害應把握時間撥打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1996</a:t>
            </a:r>
            <a:r>
              <a:rPr lang="zh-TW" altLang="en-US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1999</a:t>
            </a:r>
            <a:r>
              <a:rPr lang="zh-TW" altLang="en-US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（台北地區）</a:t>
            </a:r>
            <a:r>
              <a:rPr lang="zh-TW" altLang="en-US" sz="3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等專線，或尋求親近親友的協助</a:t>
            </a:r>
          </a:p>
          <a:p>
            <a:pPr marL="0" indent="0">
              <a:buFontTx/>
              <a:buNone/>
              <a:defRPr/>
            </a:pPr>
            <a:endParaRPr lang="zh-TW" altLang="en-US" sz="2800" dirty="0" smtClean="0">
              <a:ea typeface="新細明體" pitchFamily="18" charset="-12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2286000"/>
            <a:ext cx="3871912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3644900"/>
            <a:ext cx="4367212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2286000"/>
            <a:ext cx="45974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338" y="3644900"/>
            <a:ext cx="41243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</p:spTree>
    <p:extLst>
      <p:ext uri="{BB962C8B-B14F-4D97-AF65-F5344CB8AC3E}">
        <p14:creationId xmlns:p14="http://schemas.microsoft.com/office/powerpoint/2010/main" val="15723626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5334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r>
              <a:rPr kumimoji="0" lang="zh-TW" altLang="en-US" sz="3600" b="1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拒絕成癮物質</a:t>
            </a:r>
          </a:p>
          <a:p>
            <a:pPr>
              <a:buFontTx/>
              <a:buChar char="•"/>
            </a:pPr>
            <a:r>
              <a:rPr kumimoji="0" lang="zh-TW" altLang="en-US" sz="3200">
                <a:latin typeface="標楷體" pitchFamily="65" charset="-120"/>
                <a:ea typeface="標楷體" pitchFamily="65" charset="-120"/>
              </a:rPr>
              <a:t>使用</a:t>
            </a:r>
            <a:r>
              <a:rPr kumimoji="0" lang="zh-TW" altLang="en-US" sz="32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健康方式交朋友</a:t>
            </a:r>
            <a:endParaRPr kumimoji="0" lang="en-US" altLang="zh-TW" sz="3200" b="1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FontTx/>
              <a:buChar char="•"/>
            </a:pPr>
            <a:r>
              <a:rPr kumimoji="0" lang="zh-TW" altLang="en-US" sz="3200">
                <a:latin typeface="標楷體" pitchFamily="65" charset="-120"/>
                <a:ea typeface="標楷體" pitchFamily="65" charset="-120"/>
              </a:rPr>
              <a:t>菸、酒、檳榔或任何毒品的使用均可能成癮，影響身心健康，應避免接觸</a:t>
            </a:r>
            <a:endParaRPr kumimoji="0" lang="zh-TW" altLang="en-US" sz="2800">
              <a:latin typeface="Calibri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kumimoji="0" lang="zh-TW" altLang="en-US" sz="2800"/>
          </a:p>
        </p:txBody>
      </p:sp>
      <p:graphicFrame>
        <p:nvGraphicFramePr>
          <p:cNvPr id="5" name="資料庫圖表 4"/>
          <p:cNvGraphicFramePr/>
          <p:nvPr/>
        </p:nvGraphicFramePr>
        <p:xfrm>
          <a:off x="533400" y="3717032"/>
          <a:ext cx="8610600" cy="3187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1885152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43A"/>
              </a:clrFrom>
              <a:clrTo>
                <a:srgbClr val="FFF4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5" y="1241425"/>
            <a:ext cx="7345363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行動二.防毒拒毒</a:t>
            </a:r>
          </a:p>
        </p:txBody>
      </p:sp>
    </p:spTree>
    <p:extLst>
      <p:ext uri="{BB962C8B-B14F-4D97-AF65-F5344CB8AC3E}">
        <p14:creationId xmlns:p14="http://schemas.microsoft.com/office/powerpoint/2010/main" val="35095775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打擊毒害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/>
                <a:ea typeface="標楷體"/>
              </a:rPr>
              <a:t>、毒品止步</a:t>
            </a:r>
            <a:endParaRPr lang="zh-TW" altLang="en-US" sz="3600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毒品沒有毒性輕重的區別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，都會傷害使用者的身心健康，千萬不要踏出錯誤的第一步</a:t>
            </a:r>
            <a:r>
              <a:rPr lang="zh-TW" altLang="en-US" sz="3200" dirty="0" smtClean="0">
                <a:latin typeface="標楷體"/>
                <a:ea typeface="標楷體"/>
              </a:rPr>
              <a:t>。</a:t>
            </a:r>
            <a:endParaRPr lang="zh-TW" altLang="en-US" sz="3200" dirty="0" smtClean="0">
              <a:latin typeface="Calibri" pitchFamily="34" charset="0"/>
              <a:ea typeface="新細明體" pitchFamily="18" charset="-120"/>
            </a:endParaRPr>
          </a:p>
          <a:p>
            <a:endParaRPr lang="zh-TW" altLang="en-US" sz="3200" dirty="0" smtClean="0">
              <a:solidFill>
                <a:srgbClr val="333399"/>
              </a:solidFill>
              <a:latin typeface="Calibri" pitchFamily="34" charset="0"/>
              <a:ea typeface="新細明體" pitchFamily="18" charset="-120"/>
            </a:endParaRPr>
          </a:p>
          <a:p>
            <a:endParaRPr lang="zh-TW" altLang="en-US" dirty="0" smtClean="0">
              <a:solidFill>
                <a:srgbClr val="333399"/>
              </a:solidFill>
              <a:ea typeface="新細明體" pitchFamily="18" charset="-12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30860"/>
            <a:ext cx="6089508" cy="3627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32456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556792"/>
            <a:ext cx="8229600" cy="456937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認識毒品作用</a:t>
            </a:r>
            <a:endParaRPr lang="zh-TW" altLang="en-US" sz="3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毒品依其對人體的作用，可分為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中樞神經抑制劑（如鴉片類、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他命）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中樞神經興奮劑（如安非他命、搖頭丸）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迷幻劑（如大麻、強力膠、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LSD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）。 </a:t>
            </a:r>
          </a:p>
          <a:p>
            <a:pPr>
              <a:spcBef>
                <a:spcPct val="0"/>
              </a:spcBef>
              <a:buFontTx/>
              <a:buNone/>
            </a:pPr>
            <a:endParaRPr lang="zh-TW" altLang="en-US" sz="28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kumimoji="0" lang="zh-TW" altLang="en-US"/>
          </a:p>
        </p:txBody>
      </p:sp>
      <p:pic>
        <p:nvPicPr>
          <p:cNvPr id="6" name="Group 3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860800"/>
            <a:ext cx="7777162" cy="285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2277617093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了解新興毒品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俱樂部藥物</a:t>
            </a:r>
            <a:r>
              <a:rPr lang="en-US" altLang="zh-TW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包括大麻、搖頭丸、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K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他命、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FM2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等</a:t>
            </a:r>
          </a:p>
          <a:p>
            <a:pPr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這些藥物以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新穎的名稱及外型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吸引人，使用後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容易成癮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，且毒品本身性質，會迫使使用者尋求更強烈的毒品。 </a:t>
            </a:r>
          </a:p>
        </p:txBody>
      </p:sp>
      <p:pic>
        <p:nvPicPr>
          <p:cNvPr id="5" name="Picture 2" descr="F:\剪報\喵喵\990504喵喵害死17歲少女(蘋果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069110"/>
            <a:ext cx="3194050" cy="262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X:\09管制藥品組\0904 濫用防制科\06林怡君\101年報紙\6月\101-6-27-蘋果-吸食會變啃臉魔，浴鹽侵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90200"/>
            <a:ext cx="3419872" cy="3150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sp>
        <p:nvSpPr>
          <p:cNvPr id="2" name="矩形 1"/>
          <p:cNvSpPr/>
          <p:nvPr/>
        </p:nvSpPr>
        <p:spPr>
          <a:xfrm>
            <a:off x="3203848" y="6325503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TW" b="1" dirty="0">
                <a:ea typeface="華康中圓體"/>
              </a:rPr>
              <a:t>99.5.4</a:t>
            </a:r>
            <a:r>
              <a:rPr lang="zh-TW" altLang="en-US" b="1" dirty="0">
                <a:ea typeface="華康中圓體"/>
              </a:rPr>
              <a:t> 蘋果日報</a:t>
            </a:r>
          </a:p>
        </p:txBody>
      </p:sp>
      <p:sp>
        <p:nvSpPr>
          <p:cNvPr id="4" name="矩形 3"/>
          <p:cNvSpPr/>
          <p:nvPr/>
        </p:nvSpPr>
        <p:spPr>
          <a:xfrm>
            <a:off x="7020272" y="6371664"/>
            <a:ext cx="2129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TW" b="1" dirty="0">
                <a:ea typeface="華康中圓體"/>
              </a:rPr>
              <a:t>101.6.27</a:t>
            </a:r>
            <a:r>
              <a:rPr lang="zh-TW" altLang="en-US" b="1" dirty="0">
                <a:ea typeface="華康中圓體"/>
              </a:rPr>
              <a:t> 蘋果日報</a:t>
            </a:r>
          </a:p>
        </p:txBody>
      </p:sp>
    </p:spTree>
    <p:extLst>
      <p:ext uri="{BB962C8B-B14F-4D97-AF65-F5344CB8AC3E}">
        <p14:creationId xmlns:p14="http://schemas.microsoft.com/office/powerpoint/2010/main" val="8210975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12725" y="6411913"/>
            <a:ext cx="2584450" cy="3048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zh-TW" altLang="en-US" sz="14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行政院衛生署.國範文教基金會</a:t>
            </a: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763963" cy="512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PIC07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963" y="1628775"/>
            <a:ext cx="5275262" cy="378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3767138" y="5392738"/>
            <a:ext cx="5246687" cy="132397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kumimoji="0" lang="zh-TW" alt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醫師指出吸食大量愷他命，恐會出現中毒、急性精神病等病症，甚至還會併發心律不整或呼吸衰竭，嚴重的話恐導致死亡，呼籲青少年不要拿自己的身體開玩笑。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sp>
        <p:nvSpPr>
          <p:cNvPr id="8" name="矩形 7"/>
          <p:cNvSpPr/>
          <p:nvPr/>
        </p:nvSpPr>
        <p:spPr>
          <a:xfrm>
            <a:off x="6999884" y="3735521"/>
            <a:ext cx="20393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TW" b="1" dirty="0" smtClean="0">
                <a:ea typeface="華康中圓體"/>
              </a:rPr>
              <a:t>97.4.26</a:t>
            </a:r>
            <a:r>
              <a:rPr lang="zh-TW" altLang="en-US" b="1" dirty="0" smtClean="0">
                <a:ea typeface="華康中圓體"/>
              </a:rPr>
              <a:t> </a:t>
            </a:r>
            <a:r>
              <a:rPr lang="zh-TW" altLang="en-US" b="1" dirty="0">
                <a:ea typeface="華康中圓體"/>
              </a:rPr>
              <a:t>蘋果日報</a:t>
            </a:r>
          </a:p>
        </p:txBody>
      </p:sp>
    </p:spTree>
    <p:extLst>
      <p:ext uri="{BB962C8B-B14F-4D97-AF65-F5344CB8AC3E}">
        <p14:creationId xmlns:p14="http://schemas.microsoft.com/office/powerpoint/2010/main" val="3786827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8675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打擊不法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毒品的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製造、販賣、非法使人施用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或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引誘人施用、轉讓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均觸犯法律且刑責相當嚴重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身上被查獲有藥丸，雖然尿液檢驗未發現，仍可能會因為「持有」或「意圖販賣持有」而判刑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使用毒品者自動向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合格醫療機構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請求專業治療，可減免其法律責任。  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</p:spTree>
    <p:extLst>
      <p:ext uri="{BB962C8B-B14F-4D97-AF65-F5344CB8AC3E}">
        <p14:creationId xmlns:p14="http://schemas.microsoft.com/office/powerpoint/2010/main" val="2135484496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防範毒品危害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毒品對個人健康與危害至巨如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神經損傷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膀胱萎縮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性功能障礙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呼吸抑制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心血管毒害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愛滋病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或其他傳染病風險等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混用產生的交互作用</a:t>
            </a:r>
          </a:p>
          <a:p>
            <a:pPr>
              <a:spcBef>
                <a:spcPct val="0"/>
              </a:spcBef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常見的因用毒演生出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來的犯罪如搶劫、自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傷、傷人等。 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行動三.知毒反毒</a:t>
            </a:r>
          </a:p>
        </p:txBody>
      </p:sp>
      <p:pic>
        <p:nvPicPr>
          <p:cNvPr id="6146" name="Picture 2" descr="http://news.tvbs.com.tw/static/forum_attachment/img/200503/27/amandalin-200503271959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806999"/>
            <a:ext cx="4474183" cy="3050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1604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68313" y="1557338"/>
            <a:ext cx="8229600" cy="27257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3600" b="1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發現吸毒者的徵兆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991076389"/>
              </p:ext>
            </p:extLst>
          </p:nvPr>
        </p:nvGraphicFramePr>
        <p:xfrm>
          <a:off x="971600" y="2276872"/>
          <a:ext cx="7992888" cy="4320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行動四.關懷協助</a:t>
            </a:r>
          </a:p>
        </p:txBody>
      </p:sp>
    </p:spTree>
    <p:extLst>
      <p:ext uri="{BB962C8B-B14F-4D97-AF65-F5344CB8AC3E}">
        <p14:creationId xmlns:p14="http://schemas.microsoft.com/office/powerpoint/2010/main" val="20771988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33400" y="1600200"/>
            <a:ext cx="8431088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3600" b="1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提供專業協助與轉介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毒癮再犯的原因很多</a:t>
            </a:r>
            <a:r>
              <a:rPr lang="zh-TW" altLang="en-US" sz="2800" dirty="0" smtClean="0">
                <a:latin typeface="標楷體"/>
                <a:ea typeface="標楷體"/>
              </a:rPr>
              <a:t>，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家庭、朋友及社會的支持，是協助吸毒者坦誠面對自我、積極面對現實、脫離毒品困境的最大助力</a:t>
            </a:r>
            <a:r>
              <a:rPr lang="zh-TW" altLang="en-US" sz="2800" dirty="0" smtClean="0">
                <a:latin typeface="標楷體"/>
                <a:ea typeface="標楷體"/>
              </a:rPr>
              <a:t>。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 marL="0" indent="0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/>
              <a:ea typeface="標楷體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TW" altLang="en-US" sz="2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zh-TW" altLang="en-US" b="1" dirty="0" smtClean="0">
              <a:solidFill>
                <a:srgbClr val="333399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131272955"/>
              </p:ext>
            </p:extLst>
          </p:nvPr>
        </p:nvGraphicFramePr>
        <p:xfrm>
          <a:off x="2699792" y="292494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行動四.關懷協助</a:t>
            </a:r>
          </a:p>
        </p:txBody>
      </p:sp>
    </p:spTree>
    <p:extLst>
      <p:ext uri="{BB962C8B-B14F-4D97-AF65-F5344CB8AC3E}">
        <p14:creationId xmlns:p14="http://schemas.microsoft.com/office/powerpoint/2010/main" val="1817634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334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kumimoji="0" lang="zh-TW" altLang="en-US" sz="3600" b="1" kern="0" dirty="0" smtClean="0">
                <a:solidFill>
                  <a:srgbClr val="333399"/>
                </a:solidFill>
                <a:latin typeface="標楷體" pitchFamily="65" charset="-120"/>
                <a:ea typeface="標楷體" pitchFamily="65" charset="-120"/>
              </a:rPr>
              <a:t>提供專業協助與轉介</a:t>
            </a:r>
          </a:p>
          <a:p>
            <a:pPr>
              <a:spcBef>
                <a:spcPct val="0"/>
              </a:spcBef>
              <a:defRPr/>
            </a:pPr>
            <a:r>
              <a:rPr kumimoji="0" lang="zh-TW" altLang="en-US" sz="2800" kern="0" dirty="0" smtClean="0">
                <a:latin typeface="標楷體" pitchFamily="65" charset="-120"/>
                <a:ea typeface="標楷體" pitchFamily="65" charset="-120"/>
              </a:rPr>
              <a:t>轉介或提供專業服務的管道有衛生福利部相關單位、醫療院所、毒品危害防制中心、戒毒輔導機構（如基督教晨曦會）等</a:t>
            </a:r>
            <a:r>
              <a:rPr kumimoji="0" lang="zh-TW" altLang="en-US" sz="2800" kern="0" dirty="0" smtClean="0">
                <a:latin typeface="標楷體"/>
                <a:ea typeface="標楷體"/>
              </a:rPr>
              <a:t>。</a:t>
            </a:r>
            <a:endParaRPr kumimoji="0" lang="en-US" altLang="zh-TW" sz="2800" kern="0" dirty="0" smtClean="0">
              <a:latin typeface="標楷體"/>
              <a:ea typeface="標楷體"/>
            </a:endParaRPr>
          </a:p>
          <a:p>
            <a:pPr>
              <a:spcBef>
                <a:spcPct val="0"/>
              </a:spcBef>
              <a:defRPr/>
            </a:pPr>
            <a:endParaRPr kumimoji="0" lang="en-US" altLang="zh-TW" sz="2800" kern="0" dirty="0" smtClean="0">
              <a:latin typeface="標楷體"/>
              <a:ea typeface="標楷體"/>
            </a:endParaRPr>
          </a:p>
          <a:p>
            <a:pPr marL="0" indent="0">
              <a:spcBef>
                <a:spcPct val="0"/>
              </a:spcBef>
              <a:buNone/>
              <a:defRPr/>
            </a:pPr>
            <a:endParaRPr kumimoji="0" lang="zh-TW" altLang="en-US" sz="2800" kern="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AutoShape 2" descr="data:image/jpeg;base64,/9j/4AAQSkZJRgABAQAAAQABAAD/2wCEAAkGBhQQERUSEhQVFRAUGBcZFxcWGBoUHhoUFhohHRUdFRseJyceFxkjHhYYITAgJScpLC8vFR4xNTAqNSYrLCkBCQoKDgwOGg8PGiwlHyQ1Ly01KSk1Mi8vNSw1KjEsKS8tLDQvKiwsNTIsKjUsKjUvKi4sKTQsLSkvKSwsLiwqNf/AABEIAKYBMAMBIgACEQEDEQH/xAAcAAEAAgMBAQEAAAAAAAAAAAAAAwYEBQcCAQj/xABJEAACAQIDAwkGAwQGCQUBAAABAgMAEQQSIQUGMQcTFCIyQVFhkRVScoGx0SNCcTNzk6EXJWKCwdIWNUNTVFWSwvBEY4OisiT/xAAaAQEAAwEBAQAAAAAAAAAAAAAAAgMEAQUG/8QANREAAgEDAwEFBgUDBQAAAAAAAAECAxEhBBIxQRNRYXGBFDKRobHBBSPR4fAiQnIVJDRSYv/aAAwDAQACEQMRAD8A7RhsMuReqvZHcPCpOip7q+gphewvwj6VLQEXRU91fQU6Knur6CpaUBF0VPdX0FOip7q+gqWlARdFT3V9BToqe6voKlpQEXRU91fQU6Knur6CvmLxiQo0kjBI0BZmY2AUakk+FeNn7SixEYlhkSWJuDowcG2hsRpoaAk6Knur6CnRU91fQVLWDtvbEeDgeeW+SMXNtSSTZQPMkgfOuN2ySjFyajHlmT0VPdX0FOip7q+grmJ5dF/4Q/xR/kr1Fy35iFXBsWOgAluSfIZNap9op956f+j63/p81+p0zoqe6voKdFT3V9BXOcZywvCQJtnyx34Z3KXHlmQXq+bC21HjIExEV8jjgeIINmB8wQRU41IydkzLX0VehFTqRsn1w/pcyuip7q+gp0VPdX0FS0qwyEXRU91fQU6Knur6CpaUBF0VPdX0FOip7q+gqWlARdFT3V9BToqe6voKxItvwPiXwiyocVGuZogesqmxBI8Ouv8A1CthQEXRU91fQU6Knur6Cpa+XoCPoqe6voKdFT3V9BWHh94sNIkkiTxNHDfnXV1KpYZjmYGwsNan2btSLExrNBIskTXyuhzA2Njr5EEfKgJeip7q+gp0VPdX0FS3pegIuip7q+gp0VPdX0FY2zduQYnPzE0cvNnK+Rg2VvBrcDofSs6gIuip7q+gp0VPdX0FS0oCLoqe6voKdFT3V9BUtKAi6Knur6Co8ThlyN1V7J7h4Vk1Fiuw3wn6UAwvYX4R9KlqLC9hfhH0qWgFKUoBSlKAVrd4tlvicNJDFM2HkcALKl8yG4NxYqe63Eca2Va/b+Injw0rYWMS4kIebQkKC/dcnTztcXta4vegPzvv5gp8Pi02bJtiedHy9IMzOscQJDLnBds5AGa3w2uTpmQphcMgij3nnSNBZUihxGUD+yFfKONaHC7Bxse0gs0eHmxssRndMZbKDJr+JmKjnOBt3Xt3VdYIdpx9jBbDX4RAP++gLDyYbMM0/Sottz46GLMrwyLKgu6kKWDuf1By/l8q3/K8f6tb95H9aqHIS0nTdqiURrIXjLrFbIHzy3EdrjLcm1jVu5X/APVrfvI/rVdX3Gbfw/8A5VP/ACX1K/u3yNI8KyYqSQSOA2SPKuUHUBiQbt48Pnxq47qbhYfZxdo8zyN+eSxZV91bAADx8fkKzN0tvpjcLHMhF7AOPdkA6wP1HkQa3NRp0oJJxRbq9dqpylTqyfOUanerYqYvCywuAbqSpP5XAurDwIP8rjvqu8jx/q4fvJP8K32+O1xhcFPKTYhCq+bv1U/mQfka0PI9/q4fvZP8K47dqvIlDf7BO/G5W87O/wBi8UvSqLvhuRj8Xiedw205cLFlUc0ue2YXudGA1v4d1Xnll5vS9cq/ot2t/wA8n9JP89P6Ldrf88n9JP8APQHVH4GvzBu/vJIuGD4na2NgV5ZAqRK0xORUzEyFwV7YFrEaedfo3drZkuGwscOImOImQMGla93uxIvck6Agce6uY4V48Nt+PZWDWKLAoueeNlWTNMyZjlaTM4JHMiynuJtQFIixuyecMz7S2qcQws0oAViNNC1yxGg0v3CtrsreB8PjNnyYDaGMxOGxWIMLxYok2CtGG0uRqJtCACCtZW0cZLhd5cacLgVxbczGOZAChVMcBLgWI0IA4fnq77qY6fGYpRjNjR4ZYlLxzMFYrICLBDlBUm5Nwfy0BkctmLaPY05VirFoQCpKn9qp0I8garGx+TnakmHhddtTIrxxsqWc5QyghR19bXt8q3XL/Ll2Qw96aIfzJ/7ape/vJZh8Bsrpiy4h8UvM2Z3BAzFQQoAFgL6a6WoDTQbj4qDakuxzjmiXFJmzhWyz3UmzJmH/ALg4nVfOujcjmyFwr4mCPaIxSQnI0IRoxFJmOZhckMGIIzDQ241W+WDTA7L2isuTHKsQVh2mDRhyw+Bhfw/FPjV45F9gRYXZcTowd8SOdkcd7HQL/cAy28Q3jQFb5ZcFjsIsu0IdozRwlolXDpmULdQpIYNbUqW7P5qztnbB2xhsGZYdoJiJJxE5OKVrQxBGZymr3Yll/L+Wsnl+/wBUN+9i+prW7e5UsGdkTwYeYPiEwscdgCBmlAjbITbMVzEm1xQHPt08Jj49lYvaeHxjQKkvWiVb84wyXYtwAHO8LHsmv0FudtdsXgMNiHtzksSM9tBnI61h3C99KoB2H0TdJ42FnbDmVvilYOAfMBlH92rVySn+p8H+7P8A+2oC3UpSgFKUoBUWK7DfCfpUtRYrsN8J+lAML2F+EfSpaiwvYX4R9KloBSlKAUpSgFKUoDkW8fJ/7Q3hJxMErYE4dfxBmRecVdBnHf5Vq96+TTD4ScJh9jz4uEoG5xMU6WYkgqVseFgfnXcaUBy3kR3RnwZxk00DYZJ3TmonbMyxoXNieJtnAubE5SbVYuVfCtJs2XKL5GRjb3Q2p+V7/oDVwr4ygix1B7qjKO6LRdQq9jVjU7mmfmjd/eWfASc5A9ie0p1VgO5h3/rxF9DXUti8tGHkAGJjeJ+9lHOL/LrD9LH9atx3OwR/9Jh/4Sfavn+huC/4TD/wk+1ZadGpDiR7ur/EdFqs1KTv3pq5yLlL34GPkWKEnosWoNiM7katY6gAGwv4k99dE5JcKybNQsLZ3dhf3SbA/O1/St0NzsF/wmH/AISfatsigCwsANLDuHdVkKUlNzkzLqtfSnpo6ajBpJ3uz1SlK0HjClKUB8Y6ePlXFdg8j77SfG4naqSwYiWYmII63QakkdpXXrKo/dnhXa6UBxSPkl2rs3ENitn4yOaQpkPPCztHpZTmzqbZF1zL2Rwrd7N3s2+ksceJ2bEyMyqZI2sAGNizZWcWF78BwrqFKA59y27AxGN2ekWFiaVxOjMFIBCBHBOpF9WX1rTcoGyNtbQWXAphsN0IyLzcokCtzaNdCwLnXhey9xsK61SgOTJyZz43aP8AWCj2dhMOsOHUMCJOpkzaaq1wXNwCDzY6wF623JBu/jdnx4jCYpP/AOdJWOHfMDmBJDWUElUNgwvbVmrodKAo+83JLhto4zpWJkmZcqgQq+VLroT3kXFtFy8POq7vdyYc5icDhMJhEi2Yr85iJFK3Yi/VckmRiFDAE3F5fKutUoDkO+eP23iocRgfZqGKUsiSo4/Zh+qbFrC4A42teuh7k7GbB7Pw2HktzkUSh7G4z8Wse/Umt3SgFKUoBSlKAVFiuw3wn6VLUWK7DfCfpQDC9hfhH0qWosL2F+EfSpaAUpSgFKUoBSlKAUpSgNXvJNMuHY4cMZSUHUAZlQsBIyK1gzBbkA99qo2zd65YubkXnn56V4khll54y2QlXRiBzeWTKjEXTrNbs1d958DLPhzHDlJZkzqzGPPFm/ETOASuYaXtwJqrjcyeTFJMVGHIuCyTifLFkZRHFE0IRV6wHha/eb1XK98HqaSVJU2qluv0x4/BY82Q4HeKSN/w8QZ5MREuTOSUOIbENGzRJxEKhWawt1UBOtaXCbblbEpiY+bGInnxEYYq+VlEEPMaZgwViQQCxAMt9as8e5mImYDEyhUhSRI2hyKziRmzF/wxzYMbBbL33Isaw9j7rSztbExNEtpS5ASMLIyQpGMMAzmydHDBzbgNKi0zZCpQjuePH527r9PXBjYvbD4ppJUlkRWHVAxDQiO2D52wQMM7CQEMLEgA30Gmt9oiGPpkMic+rHpDjExyFgxVlVxzYEpZYnCqMuWx11qxS7i4hHlELwlJWd+dmzNIJJYjHIQqBVBOZmuD32tUOF3cxckjYecztAzpzjc6wjaGNHU5CZGkJlLoWSwAynU6UszsatBLDVlbHh1Xj+qLTtDeQQypEYyWk1Trxrf9czAjUhR4k6Xr0+8QErRCKQssixnWMauuZTqwOW19bflNZM2xonNyi94YWFnBTJZ/eGU21qKLYCK5cFgWl51gAgBfIEF7LcgAX43vxJq4+eMWHe+J5khVXvIzqrHKoPNkhiLkMwuBqAeJ8DWT7eAco8UqdV2BIRrqguxsjMwGoGo4kDvpFu3CsgkGfnAXa+du1IQWOXs8Rwtbyrxgd21gvzUkqhgc1yj3NiLlnUsbElgL5QSdLG1AYsW+sJikkZZI+aQuVdct0UKWKk6G3OKLX/MPGotn7+xSxyOY5IxFzYYPkGsui2Oa3HTjU0O5UCCVULosysrhcgzZwA5Jy5rkDhewubAaWlwm6EEWYJnCOYyylswJiN11N246kXt/OgMV9+YxA8/NSlEbLoYzfjYizEAdXvt2l43r1/pxFzAm5uTrZ7J1ASYwL6lgvFgAL3JNqkXcrD5GjbnHRmDkM50fIUJFrWurEHu4WtYW9YXc6GOMIGkNixzFhfM7KxJsALjm0tpplHfrQHufehUjD81KbpI1l5tj+EwUg5XIuSwta/HW2tYO2eUCHDFA0crBxe4CiwGe4IYg3BjYWrL/AND4QkaAyDmf2RzZsijsqoYFcq5UtcEnILk6384/crDzoqyBiVXJmvqVvc30tc3bUAdo2tQEW0N+YoXaMxys65cwUKbZlDDv1OtgOJINWStBjNysPK+ds+bqntX7AAS1wbWsPTwJB34oBSlKAUpSgFKUoBSlKAVFiuw3wn6VLUWK7DfCfpQDC9hfhH0qWosL2F+EfSpaAUpSgFKVhbbxpgw00w4xxyOP1VSR9K43Y7GLk0kaLbvKVg8HIYndnkXRhGubKfBjcC/kDpW42DvFBjo+cw75lBsRYgqfBgdRVN5HNlr0WTEOA00sjAsdTlW2lz4sWJ8dPCsTYcYwW8E2HjGWGdCco0AOQSaDusQ4HgGqhVJYk+GezV0dC9SlC+6Cvd8O3vYtjwyXreDefD4BA+IfLmvlUAszEccoHh48NRWq2Jyl4LFyCJHZJGNlEi5cxPAA6i57gTrVc35gEW18LisUhbAhQpbKWVXGa2YfEyt5277Vj8o+Og2gcPDgbT4zPcNEL5Y7HtMNAMxU+WUnTv5KrJN+HTvJUNDSnGCak9yb3LiPOHjp1yjqbuFBJIAAuSdAAON6ps/K5gFkyZ5GANs6oSv3I/QV85VdoNDsxlv1pWSMkaXBuz+oQj51n7r7tQjZsUDRqVliUyaDrNIt2JPiCdD3WHhU5Sk5bYmWlRowo9tWTd3ZJO3HL4fob/BY1Jo1liYPG4urDUEVpt49+sLgGCTOTIRfIgzNbxPcPmarHI3imVMVhWNxBICP72ZWt5Xjv8zWNyaRLjMfjcZIAzhwEvrlDluHgQqKo8r1HtXJRty/4y16GFKpVdS7jC3GG7+75eJdN298sNtAHmH666sjDKwHjbvHmL8a3lcw3qhGC23g54gFE5VZANASzZHJHmHX5reun1ZTk3dPlGXV0IU9k6d9slfPTNmiPEThFZ27Kgse/QC5+lVH+lvZ/wDvX/hP9quDoCCCAQdCDrcHjetHtTZOBw0LzSYbDiONSx/Bj7u4acTwHma7Pd0t6kNP2LdqkZNvja0vszE2dyl4LESpDHIxkkIVQY3Gp4akaVPtvf8AwmDl5md2WQAGwRm0bhqBaq1ybbvieR9pyxIhdiMPGihVRBoWAAAv+UHyY99XnF7Dw8rZ5YIXfhmeNGNhw1IvUIOco3x+xp1FPS0a+y0mks5XvedunHBW/wClvZ/+9f8AhP8AarPsvakeJhWeIkxuLqSCugNuB4cDXN94dmQ4/aKbOw0MUcUXXxMkcaKdOKhgNLXA+JtezVn39lGD2VKsICKFWJQulldgpt/dJqMZyy3wiytpaLdOFK6lO2G07J8dFzz5EON5WcBFIY87vY2LImZb+RuMw8wDVo2btOPExrLC4eNuDD+d+8EeB1qt8n+wIk2ZErRq3PpnkuAc2fUZvEBSB8q0XJS5gxWOwVyUikJW/wDZYoT8wE9K7Gcrrd1OVtNQlCp2N70+/qr2vwrZOl1HiMQsas7sFRQSzE2AA4knuFSVV+UrZ8s+zpUhBZ7oxVdSyqwLADvOl7d9qtk7Js86hBVKkYN2TaVzCflewAfLmkK3tnEZy/5v5VbsFjUmjWSJg8bi6suoIrn+yt59mpsoQuUBEWWSEr12ly2bS1yS2ubzvcW02PJJs2aDAfjKy55GdFbQhCqi9jwuQT8799UwqNtJtPyPS1WkpwpynGMouLt/V18VhevKNlvDyg4TAvzcrlpdLpGuYi/DNwAPle9ZO7m+WGx9+Ye7qLlGGVgPG3ePMX41Rt2Z4sBtPGdPtHLIxaGWQdUqWYtlbgLgp/0keVSbPCYvby4jBLfDxoeelUEIzlWBseBJzIPPKT3Xriqyv62t1LZ6GioySTxHdv8A7W7cceize50Dbm3IsFEZp2KxggXALG7cLAa1Xf6W9n/7x/4T/atTy1Ysczh4CbCSUsT4Kgtc+X4l/lTC74bELiPmYwvASNhlynuBJtmH6kDzpKo9ziml5kKGig6EasoTk3f3eiXoy/7N2imIiSaMkxyDMpII0/Q8KyaiwsaKiiMKIwBlCABcvdltpb9KlrQjyJWu7cClKV0iKixXYb4T9KlqLFdhvhP0oBhewvwj6VLUWF7C/CPpUtAKUpQCtXvRhzJgsSi6s0MoH6lDatpSuNXViUJbZKS6FF5HJw2z7DiksgPzsw/k1axBzu8xK6iKPrfwbfWQCsxtwcZg5pH2ZiUiilN2jkFwp7svVYG1zY2BtprW33L3K6CZJpZOexc3bfuAJuQt9Tc6k99hoLVmUZNRi1we5UrUYyq14zT3ppRzdX5v0x55K5tkHaO2+hTswwkKhuaDFRIcgbW3E3YfJTa1ya9coO68OAgXGYK+GnidBeMkZlY2sRwPcfMA3vW83t3EOJmTF4aXmMZHazWuGA4ZrcDY2vrcaEGtXNuFjsc6DaOLRoEN+bhFsx8+qoBt362ubWvXJQeVa7fUnR1FP8qSqbYxVpQzl9cWs7+JDyjztitiwTkWJMEjAd2dCD8ruKuu7M4fBYdwdDDEf/oL1NtDY0U+HbDOv4LJksNLAdnL4EWBH6CqJHuHtOGJsJDjYxgzcdZSHCN2gOqSL3OgbvPC9WNSjLda+DJGVKvQ7JyUbSbV78PyvlWPHI915cdMOw8iWPzdj/Jh6185HRzcuOhbR0ddPhLqfQgetXXdbdqPZ+HWCMltSzsRYs54m3dwAA8AOPGq/tvcWcYs43Z86wzOLSK4urX4ngeNgSCOIvcVBU5RUX3fcvnq6VedaF7KdrN/+eL+ZquUT8Tauzol1YMjHyUyjX0jPpW63vn2qJwMAitBkW5PN/tLnN2iDwy183Z3GljxRx2OmE+KtZcosqaWuNBra4AAAFzxJq6VOMG7t4uUVtVCm6cIJTUFbKxdu7twVvcuXHskntBQr5hktk7NtewT3241X+VrGNJ0bARnrYmQZv0BCpfyzNf/AOOuiVVNqbnvPtSDGl05mFQMhvmuM5BHdxceldnF7NqK9LXh7R200lZNpLi9sfMsmBwawxpEgskahVH9lRYfSoNt7SGGw8s54RozW8SBoPmbD51nVpd8NivjcHJh42VGky6te1lcMeGuoFvnVkrpYMVLbKou0eG1d+F8lc5ItmkYaTFyazYqRiWPEqpI/m5c+lZ3KtAW2ZKR+Vo2+QcA/Wt7u3snomFhgJBMaAEjgW4sR8yay8bg1mjeKQZo3Uqw8VYWNQUPy9vga56r/edv0Ur+iePkajcScPs7CkcBEq/NOqf5qaqHJuOc2ptGZdUzsAfjlYj+SVNBuJtLCq8GDxqDCsTbOCHUNxy2U2PmCNdbCrTudummzoOaU53Y5pHItmbhoO5QOA/XxquKlJxurWNVWdGlCq4TUt/CV8K93fHoVCTFbwXNo0tc2/YcO781Z3KHt3E4bZcNyUxMvNpKy2BVubLSBSOBJW1x3XtV/rV7ybvx46BoJb2NiGHFXHBh/wCcCam6bUXZv1KKetpyqwc6cUk87V9c5NBgeTLBHDKjx55GUFpsxzl2FywN9NTcDh43rC5KNsyyJiYJXMowzgI5NyVOYWv3jqXHxW8Kii3P2tFH0aPHR9GAyhipDhPBTlJGnDradxFWjdDdOPZ0HNISzMczuRYs3Dh3Adw+9QjF7k0rWL69WKozjOpvcmrc4zl5WLrFkUjcLZqbXkxGLx34zBwqRsTlQEX0Xw4ADyJ1Ote9p4cbI2rhVwhKwYoqskNyV1cISAeHaBHgVPcbVssTyf4nDYh59mYhYRLq8UguvG+mjAi5Nha4ubGsjYO4UvShjdoTifEL2FUWVbcDwHC5sAAATfU1BQlZK2e80z1NLdKp2n9DjZU891krWsrPNza7w4fZ808MeL5tsRpzSOWuczadUGzAlbWOhtao9/8AZcMmzp86r+HGzRmwGV1F1ynuubD52pvpuUu0FRlcxYmI3jkHd32a1ja4BBGoPzB0GK3J2njAIcZjY+jAgsI16zW4X6qg/MkX1satnfK28/zJi0/Z2pz7W23lO+M/22XU23JTO77Niz3OVpFUn3Axt8hqPlVvrG2bs5MPEkMQyxxgKo8h4+JPEnzrJq2C2xSZg1FRVaspxVk22KUpUigVFiuw3wn6VLUWK7DfCfpQDC9hfhH0qWosL2F+EfSpaAUpSgFKUoBSlKAUpSgFKUoBSlKAUpSgFKUoBSlKAVUNtYSY4SJY45DOrsXsSCZLNma/usxuDwsRw0FW+lAc0TYuMXDJDkmMiyTKDnPBlQKS3hctrfghsdRWQuyMUMLCp568aYhSFLZswkAhYspzEkBba2GrG6i1dDpQGvwGGlSKNcwDK3Xz5pcy3NwpLXW+hBJaw0INU/evY+MbFTSwq7RvGI9GtwXMSoDA8brw1uRbvroFKA53tXY+L6XLIiSGCVozbNqFjKAgANe5zP6X0teshdmYgY0yhZjGcSb2tpGQgDXZVYrnQjKLgKzm5Bu98pQGDgIyJJjYhC4yg97ZRnZfBSbfqVY99znUpQClKUApSlAKUpQCosV2G+E/SpaixXYb4T9KAYXsL8I+lS1Fhewvwj6VLQClKUApSlAKUpQClKUApSlAVnbu0n50orFVW3A2ubXN/Wqy29EgmEZe15BHl5xuc14Pkt2Cba34G/lVw2vsNpHzpbW1wdNRppWo/wBDnz57a3zAc4xUNa2YJfKD528+NfEanT6t6io5Rk072tf0PVpzp7FZo0EO+ErFgC2iysBnkH7I2NyQFYHjdC1rd/GpNmbxYmUsCGGTS95VzNkVhbMoC3zjQm/frW3XcU8CgK2ICs7OoB4hVYlVFtNBw04aV4h5PlQsViiGe9+A0KhCBYaAgfzNQenr2aVOfz/XuJKcO9Gnm3smUOM3XVolvmkt+IxU6PzZNsp1Bsb8dCKkwO8k7s6ksxVFYBGyklmK2P4jgDQG5I79DW3G4zXBIzEEG7yNJfKDlBLXOUZybeOte8PudIkjSC12AFrqAoBJAWyjvY8bmuS0+o2tRpz+fh+4U4Xy0aabeaURwPnymYAnMZHC9TNYZbE+F9Kgn3umWHnA2ZueEfaZARcXPWNxoTx8L8K377lyEIFOTmuwUYXAy5bdYG4sahl3AZwAxYkOZM3OWPOG1mOUAG1tBa3iDXYaavjdTn8+9/a3UOcO9Gqwu887xs5YqBkKk86BZ2II8Wt1esunW8q94LeLEOrsxPULiw54XKOV0bKQw6pPVBPCs6Pk6ZVZQzWfLfrrcZCWAWyiwub24VPBuRKilQ72Ob/aDQs2ZiOroSSfU0nptRnbCfPjwFUh1aNPgd58RKXbhCqBweclzEFbqQGVbqcrC9h3cax9l75zyypGc3X4nM6W6pY5b3z2CkHs2JH61vE5PStsoIyoU/as11KlRctckqGa3hmNecLydmJldbgobr1xYaBSLAWIKqqm9z1RrfWp+z1bS/Lnxjnn4+pzfHGUV6PfuYsBmFjkNs5v15Clu3xFr8PkKvOw9ovzoRmLK1xqb2IFxb0rUnk/aygaBRGujL1ljOZQ11PebkixqwbI2G0b53I0vYDXU+NWUaGp9opypxlFJ5vfjH7kZzp7Gm0zeUpSvszyxSlKAUpSgFKUoBSlKAVFiuw3wn6VLUWK7DfCfpQDC9hfhH0qWosL2F+EfSpaAUpSgFKUoBSlKAUpSgFK8vIF4m1QjEHRiAFNv1APC9Qc0nZnbGRSvisCLjUV9qZwUpSgFKUoBXiWUIpZiFVQSSTYADUknuFaLfPetMBh2fNH0gj8ON2tm1F9BrYC/h4XFaneLeZ5sGFw+G6U88N5BGS0aKwswzLYs18wCgg9W+ml4SmldGqlpak9srYbtfjz5Lbs/aUWIQSQuskZuMym4uOI/WsmuR8lm9LQwyRGJeYjbNK6k51D6c46HtRrlAJWxUAGx1NdNx+8GGw7BZsRDE5FwskiISpuAQGINtDr5GuU5743Ja3SvTVXDp0M+larYO9OGxwY4aVZAmXNa4tmF1vfx1+YI4g1l4/asOHAM0scQJsDI6oCfLMRerDGZVK1Wxt6cLjGdcPMkjR9oKeHWK3HiLqdRpw8Reba224sKoaZiqsbA5XbXwOUG3zoDPpWl2LvjhcYQuHkLkjN+zkXQeJZQBXibffBplzTABhmvlewTrWZzayIcjWZrA6WvcUBvaUpQClKUApSlAKUpQCosV2G+E/SpaixXYb4T9KAYXsL8I+lS1Fhewvwj6VLQClKUApSlAKUpQClKUBgxy3NwbkEr+l7EfThSMnnCNb2W7ENY2JzW9frXzFYcqSyrmB1IBsdP8axlxrFiObkvYa3Ov66aCvJnV7OSjU5v3POOheo3V0ZiTdde4tc29B/h/Oue7y7bxUVljkxKt0vrhGw06rY86yByyOqiFGkyOLBWsSFtboWDw5vmYWa1gPAf+d1ah9wMIWVyJsymQgjETp1pmLSk5XF2YtYk9wUcABW6hu23l1KpWvgq+/O350wuCKdI52VrNkdY5ChIBISJmQsbrlPWUF1Futp83G3knmxOISTEtKqpK6qrYU9YkM3VzM0aqJEVBndNesVIKi4Dc+ARQRDOEwxBi61yFVgyJmNyUVlQhb/AOyS97V62fulDA+dTIWKOl3cv+1IaVjfUu5RLsb9gAWAtWgicxw282LlXKk+IkZutZZsK5aUwYh8qGK7pGzQx5Rw0ce7XXdkPfDxESc6DGhEh/PdR1/73H51ooeTrCrk62IYIqKM08jdWNJEWxJzJpM+ilRwtarJh8OsaKiKFRAFVRoAqiwAHcABQHOttYFItvYZ5bMJUcgvqokXOIwBwAUZPmb8TW3h3zf8M9WSNpDeSON7NHkJAWxYK5YEjM18gUkda4z99N2+lxo6352Fsyle1lNs2T+0CFceJjA4E1l7MxkgiIlh/GUXvGOpLpoyH8hb3XsRfvAvVCi1J/E9SdaFSlBtXaW23q7NfH5HO93gF2/JzY/AnM6nTQ/hiRwR8RXTzqwb77NxDTQ9GbELFBGhIjQOLnEwhQtwS7ZEdiNbCMX0c3zt2d3GTEGeSxZFkBIGjYid8+IZf7C2SNT/AGW8K221YcWWbmHQIVFgwuQ9zc8OFiP+mu0o7Uyv8QrKrONuiS+HX4FO2FhMb0PEwxpiI5w6c0ZLRBYS5yrHqULCMB3K6ZpsvFLCDaeycdLh4RIk7YmKLGtnV7MHJRIbsva0LPkFyQnAnSrvB0tlOfIhzta1riPgpPEX7/lUSxY8suZoQoKXyg9YFRzt7+BLZeHBb94q488rW7WFxKnGqIZ4mfnHw9wiKqSyNKl2uVMpeZww1KrAoI1Gb5vNsrGT4XWN5WinaZVbIXCFGsqhbCSwmZba9g2v1atWC6bdTLzOXXMq3vb8uU9xta/+FQzHHhD+wY5T2QQc1joLm1vA+Nr6XoCj7j7s4nCS4gvDmjiw8kI6pBdiA9kHVMguuXQ210NaaXcvFDLGMMfzggxWDxhZHIBR8i2L2UEoSWjUNlVsnVnmxjTMqrGsQKWZtdCOvwOtvlrbzt8n6dZSnMZ8ozKxbLn4nKwGbvy38ibDhQG6Q6CvVfF4a8a+0ApSlAKUpQClKUAqLFdhvhP0qWosV2G+E/SgMKDaqhVFm0A7h4frUntdPBvQfelKAe108G9B96e108G9B96UoB7XTwb0H3p7XTwb0H3pSgHtdPBvQfentdPBvQfelKAe108G9B96e108G9B96UoB7XTwb0H3p7XTwb0H3pSgHtdPBvQfentdPBvQfelKAe108G9B96e108G9B96UoB7XTwb0H3p7XTwb0H3pSgHtdPBvQfentdPBvQfelKAe108G9B96e108G9B96UoB7XTwb0H3p7XTwb0H3pSgHtdPBvQfentdPBvQfelKAe108G9B96e108G9B96UoB7XTwb0H3p7XTwb0H3pSgHtdPBvQfentdPBvQfelKAe108G9B96e108G9B96UoB7XTwb0H3p7XTwb0H3pSgHtdPBvQfeo59qqVYWbUHuHh+tKUB/9k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6" name="Picture 4" descr="http://tpa.judicial.gov.tw/archive/980218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28033" y="3621749"/>
            <a:ext cx="6346825" cy="229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tpa.judicial.gov.tw/archive/980218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28033" y="5916163"/>
            <a:ext cx="6346825" cy="688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57200" y="476250"/>
            <a:ext cx="8229600" cy="9413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kumimoji="0" lang="zh-TW" altLang="en-US" b="1" kern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行動四.關懷協助</a:t>
            </a:r>
          </a:p>
        </p:txBody>
      </p:sp>
    </p:spTree>
    <p:extLst>
      <p:ext uri="{BB962C8B-B14F-4D97-AF65-F5344CB8AC3E}">
        <p14:creationId xmlns:p14="http://schemas.microsoft.com/office/powerpoint/2010/main" val="3235714212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4"/>
          <p:cNvSpPr txBox="1">
            <a:spLocks noChangeArrowheads="1"/>
          </p:cNvSpPr>
          <p:nvPr/>
        </p:nvSpPr>
        <p:spPr bwMode="auto">
          <a:xfrm>
            <a:off x="1115616" y="332656"/>
            <a:ext cx="67246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zh-TW" altLang="en-US" sz="6000" b="1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勇於拒毒 保護自己</a:t>
            </a:r>
          </a:p>
        </p:txBody>
      </p:sp>
      <p:pic>
        <p:nvPicPr>
          <p:cNvPr id="3" name="Picture 2" descr="C:\Users\Pei Pei Huang\Desktop\勇於拒~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00270" y="1713312"/>
            <a:ext cx="7173813" cy="4451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副標題 1"/>
          <p:cNvSpPr txBox="1">
            <a:spLocks/>
          </p:cNvSpPr>
          <p:nvPr/>
        </p:nvSpPr>
        <p:spPr>
          <a:xfrm>
            <a:off x="1100270" y="6165304"/>
            <a:ext cx="7360162" cy="69269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b="1" dirty="0">
                <a:solidFill>
                  <a:srgbClr val="080808"/>
                </a:solidFill>
                <a:latin typeface="Arial" pitchFamily="34" charset="0"/>
                <a:ea typeface="標楷體" pitchFamily="65" charset="-120"/>
              </a:rPr>
              <a:t>衛生福利部食品藥物管理</a:t>
            </a:r>
            <a:r>
              <a:rPr lang="zh-TW" altLang="en-US" b="1" dirty="0" smtClean="0">
                <a:solidFill>
                  <a:srgbClr val="080808"/>
                </a:solidFill>
                <a:latin typeface="Arial" pitchFamily="34" charset="0"/>
                <a:ea typeface="標楷體" pitchFamily="65" charset="-120"/>
              </a:rPr>
              <a:t>署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財團法人國範文教基金會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067159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6QLnjpDmemWvdkPv8CNhL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K4nqtrpMJHznzW6iQWuGbY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wjzqUzkCEyRs7MDbtn22K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wjzqUzkCEyRs7MDbtn22K6"/>
</p:tagLst>
</file>

<file path=ppt/theme/theme1.xml><?xml version="1.0" encoding="utf-8"?>
<a:theme xmlns:a="http://schemas.openxmlformats.org/drawingml/2006/main" name="TS10167455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S10167455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0675CFA-5D0F-486A-8429-AA6DD20EFC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TS101674556</Template>
  <TotalTime>0</TotalTime>
  <Words>994</Words>
  <Application>Microsoft Office PowerPoint</Application>
  <PresentationFormat>如螢幕大小 (4:3)</PresentationFormat>
  <Paragraphs>144</Paragraphs>
  <Slides>20</Slides>
  <Notes>11</Notes>
  <HiddenSlides>0</HiddenSlides>
  <MMClips>0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20</vt:i4>
      </vt:variant>
    </vt:vector>
  </HeadingPairs>
  <TitlesOfParts>
    <vt:vector size="23" baseType="lpstr">
      <vt:lpstr>TS101674556</vt:lpstr>
      <vt:lpstr>1_TS101674556</vt:lpstr>
      <vt:lpstr>自訂設計</vt:lpstr>
      <vt:lpstr>反轉毒害四行動</vt:lpstr>
      <vt:lpstr>大綱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2013-06-06T02:22:58Z</dcterms:created>
  <dcterms:modified xsi:type="dcterms:W3CDTF">2014-02-23T16:00:46Z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TC101674556</vt:lpwstr>
  </property>
</Properties>
</file>